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7" d="100"/>
          <a:sy n="97" d="100"/>
        </p:scale>
        <p:origin x="48" y="1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1:13.715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6735 8840 192 0,'-4'-9'71'0,"4"9"-55"0,-4-7 2 16,4 7-1-16,0 0 0 15,0 0 2-15,0 0 1 16,0 0 2-16,0-3-12 16,0 0 8-16,0 0 2 0,0 0 1 15,0 3 2-15,0 0-2 16,0 3-1-16,0 0-6 15,0 10-4-15,0-4-3 16,0 16 0-16,0-3-4 16,0 19 0-16,0-10-1 15,0 13-2-15,0-13 1 0,4 10-1 16,-4-9-5-16,4 2 1 16,-1-6 4-16,1 0 2 15,-4-6 2-15,3-3 0 16,1-3-9-16,-1-4-2 15,1-2-20-15,-1-10-10 16,1 6-36-16,6-6-14 16</inkml:trace>
  <inkml:trace contextRef="#ctx0" brushRef="#br0" timeOffset="630.885">6974 8868 176 0,'4'-9'68'0,"-4"9"-52"0,0-3 12 16,0 3 5-16,0 0-4 15,0 0 1-15,-4 0-6 16,1 0-1-16,-1 0-12 16,1 0 2-16,-4 3 3 0,3-3-4 15,-3 3 1-15,0 0-2 16,0 3 3-16,0 1-5 16,0 5-3-16,0-2-3 0,3 8-3 15,-3 20 5-15,0-7 1 16,4-6 0-16,3 13-1 15,0-10-3-15,10 7 1 16,-3-7-4-16,4 0 0 16,3-3-1-16,7-3 0 15,-3-3 4-15,3-3 1 16,-3-1-4-16,6-5 1 16,-9-1 0-16,2-2 2 15,-3-4 1-15,0-6 1 16,0-4-2-16,-3-2-2 15,0 3 1-15,-4-13 1 16,-4-6-1-16,-3 3 2 16,-3 3 0-16,-4 9 3 15,3 4-1-15,-10 3 0 0,-4 3-6 16,1 3-1-16,-1 7 1 16,8-1 0-16,-1-3-2 15,7 1 2-15,-3-1-4 16,0 0 1-16,4 0-18 15,6-2-8-15,8-1-26 16,-4 3-12-16,7 0-61 16</inkml:trace>
  <inkml:trace contextRef="#ctx0" brushRef="#br0" timeOffset="1110.286">7250 8896 208 0,'-7'4'77'0,"7"-4"-60"0,-11-4 15 0,7 4 4 16,1 4-7-16,-1-4 0 15,1 9-7-15,-4 0-2 16,3 13-11-16,1 3-3 0,-1 7 0 15,4 2-1-15,0 4 2 16,4 0-4-16,3-4-2 0,3 4 4 16,8-1 1-16,3-2-5 15,4-4 0-15,3-9 1 16,-7-3 1-16,-3-7 3 16,7-8 3-1,10-8 7-15,-14-2 2 16,-3 3 2-16,3-19 0 0,-4 10-3 15,1-36 2-15,7-27-8 16,-18 9-4-16,0 7-2 16,-11 6-1-16,-6 9 0 15,-8 15 0-15,1 11-5 16,-19-1 1-16,-13 0-2 16,7 6-2-16,3 7-4 0,18 9 0 15,-1 0-31 1,12 4-12-16,-4-1-36 0,10 0-15 15,11 7-29 1</inkml:trace>
  <inkml:trace contextRef="#ctx0" brushRef="#br0" timeOffset="1847.25">8234 9740 224 0,'-7'-13'85'0,"3"13"-66"0,1 3 12 0,3-3 1 0,0 0-4 16,0 0 3-16,0 4-6 16,0 2-1-16,0 6-13 15,0 7 0-15,3 6 2 0,1 10-5 16,-1 12-2-16,4 6-1 15,0-3-1-15,0-3-2 16,1-3 1-16,-1-3-4 16,0-3-2-16,0-7 2 15,0-3 0-15,0 0 1 16,-4-15 0-16,1 0-18 16,-1-7-5-16,4-3-13 15,1-6-5-15,-1-7-29 16,0-2-12-16,0-7-19 15</inkml:trace>
  <inkml:trace contextRef="#ctx0" brushRef="#br0" timeOffset="2151.038">8421 9796 228 0,'-4'-9'85'0,"4"9"-66"0,-3 9 12 0,3-9 1 15,0 7-8-15,0-4-2 16,0 6-6-16,0 7 0 16,-4 3-9-16,4 6-2 0,0 6 1 15,0 4-3-15,0-1-2 16,0 1 0-16,4-4-1 0,-1-6 0 16,4-6 2-16,0 3-3 15,4-7 0-15,0-5 1 16,-1-4 2-16,1-3-3 15,-1-6 0-15,1-3-1 16,-1 0 0-16,1-4-42 16,-4 1-18-16,4-1-62 15</inkml:trace>
  <inkml:trace contextRef="#ctx0" brushRef="#br0" timeOffset="2461.235">8562 9787 308 0,'-4'-9'115'0,"4"12"-89"0,0-3 8 0,0 0-1 16,0 3-12-16,0 0 0 16,0 6-12-16,0 10-3 15,4 0-4-15,-1 19 1 0,1 2 0 16,0 14-1-16,-1-1-2 15,4 0 1-15,0-3 1 16,0-3-3-16,0 0-2 16,0-3 2-16,4-3 0 15,-4-6-10-15,0-7-5 16,0-9-19-16,0-7-5 16,0-9 1-16,0-6 1 15,0-6-5-15,0-4-2 16,0 4-53-16</inkml:trace>
  <inkml:trace contextRef="#ctx0" brushRef="#br0" timeOffset="2912.91">8759 9850 260 0,'-7'-10'96'0,"0"4"-75"0,0-3 8 0,4 9-1 16,-4 0-11-16,0 6 1 15,0-3-11-15,0 13-2 16,0 9-3-16,3 12 1 0,0 10 0 16,4 7 3-16,4-1 1 15,3 0 1-15,7 1 0 16,4-1-2-16,6-9-1 15,8-7 1-15,-4-8 1 16,4-14 5-16,0-12 3 16,0-12-2-16,-1 0 2 15,-2-13-6-15,-5-7-3 16,-2-8 1-16,-1-13 0 16,-7-13-1-16,-7 0 1 15,-4 7-4-15,-6-1-2 0,-8 10 2 16,-6 13 0-16,-15-1-4 15,-10 7 1-15,-4 6-5 16,0 7 1-16,7 5-14 16,7 7-5-16,4 3-28 15,10 3-10-15,11 3-89 16</inkml:trace>
  <inkml:trace contextRef="#ctx0" brushRef="#br0" timeOffset="5855.48">12051 14522 200 0,'0'0'77'0,"0"3"-60"0,0-3 2 16,0 0-2-16,-4 6-2 16,1 0 3-16,3 0-4 15,0 4 2-15,0-4-9 16,0 4 0-16,0 5 3 0,0-2-2 16,0 6 1-16,3-7-3 0,1 1-1 15,3-1-6-15,0-2 1 16,4-4 0-16,-1 0 2 15,4 0 5-15,0-6 4 16,4-6-4-16,0 0 1 16,-1 0-3-16,1-1 0 15,0 1-3-15,-1 0-2 16,-3 0 1-16,-3-1-1 16,0 4 0-16,-1 0 2 15,-3 3-21-15,0 0-7 16,-3 3-55-16,3 0-25 15,-4 4 6 1</inkml:trace>
  <inkml:trace contextRef="#ctx0" brushRef="#br0" timeOffset="6201.333">12305 14471 228 0,'-4'0'88'0,"4"0"-69"0,-3 0 6 16,3 0 0-16,0 0-5 15,0 0 0-15,0 10-2 16,0-1 1-16,0 1-10 0,3 2 1 0,1 4 1 16,-1 9-6-16,4 0-1 15,1 16 0-15,-1 3 0 16,0 6-2-16,0 6-2 15,0-9-2-15,0-6 1 16,0 0 3-16,0-7 1 16,0-12-4-16,-3 3-1 15,-1-12 1-15,1-1 0 16,-1-5-6-16,1-7 0 16,-1-7-46-16,1-5-17 15,3-1-50 1</inkml:trace>
  <inkml:trace contextRef="#ctx0" brushRef="#br0" timeOffset="6637.55">12485 14537 212 0,'-4'-3'79'0,"1"3"-61"0,-1-3 10 16,4 3 3-16,-3 0-10 15,-1 3-2-15,-3 0-7 16,4 3 0-16,-1 7-7 16,1 0 1-16,-1 12 4 0,4 6-2 15,4 10 1-15,-1 15-1 16,4 1 0-16,7-7-2 16,4 3-1-16,3-9-6 0,4-10 1 15,6-5 0 1,1-10 0-16,0-10 8 0,3-9 5 15,-3-9-2-15,0-17 1 16,-4-5 2-16,-3-13 3 16,-1-6 0-16,-6-6-1 15,-4 12 0-15,-3-32 3 16,-8-8-7-16,-3 12-2 16,-7 0-8-16,-7 15-1 15,-14 4-1-15,-11 9 0 16,-10 6-5-16,3 10 1 15,3 6-11-15,8 3-6 16,3 10-13-16,15-1-3 16,6 1-23-16,4-3-7 15</inkml:trace>
  <inkml:trace contextRef="#ctx0" brushRef="#br0" timeOffset="8258.337">13335 10778 160 0,'0'-3'63'0,"0"3"-49"0,-4-4 7 0,4 4 0 16,-3-3-7-16,3 0 2 15,-4 0-3-15,4 3 0 16,0 0-7-16,0 0 0 0,0 0 4 15,0 6-2-15,0 4 1 16,0-1-3-16,0 13 1 16,0-3-2-16,4 15 0 15,3 13-3-15,0-3-2 16,0 0 1-16,0-6-1 16,0-7 0-16,0-9 2 0,-3 3-1 15,-1-6-1-15,4 0 1 16,0-3-1-16,1-4-3 15,-1-3 2-15,0-9-30 16,-4-3-14-16,4-3-57 16</inkml:trace>
  <inkml:trace contextRef="#ctx0" brushRef="#br0" timeOffset="8753.703">13497 10721 200 0,'4'-3'74'0,"-4"-3"-58"0,3 3 5 0,-3-4-3 16,0 7-3-16,4 0 1 16,-1 0-4-16,4 0 0 15,4 0-7-15,0 10 4 0,-1-1 1 0,1 1 1 16,-1 9 3-16,1-1-1 16,-4 7 0-16,0 0-1 15,-3 13 0-15,-1-3-2 16,-3-1-1-16,0 4-3 15,0-10 1 1,0 3-4-16,0-6-2 0,4-6-3 16,-1-6 1-16,1 6 1 15,3-10 0-15,0 0 0 16,3 4 0-16,1-7 0 16,3 0 2-16,0-2-1 15,0-4 2-15,4 0-4 16,-4 0 0-16,0-4-1 15,0 4 0-15,0-3-36 16,1 0-14-16,-1 3-80 16</inkml:trace>
  <inkml:trace contextRef="#ctx0" brushRef="#br0" timeOffset="9203.884">13921 10828 212 0,'-7'-10'82'0,"3"10"-64"0,1 0 9 0,3 0-2 16,-8 0-7-16,1 10 0 15,0-1-8-15,0 10-2 0,0 6-4 16,4 3-3-16,-1 7 0 0,1-1 1 15,3 1 1-15,0-4 1 16,3-3 2-16,4-2 3 16,7-8 2-16,8 4-3 15,6-9 0-15,7-4 6 16,4-9 3-16,0-6 3 16,-1-10 0-16,-2-9-3 15,-5-12 0-15,-2-14-3 16,-8-2 1-16,-4-3-10 15,-9 6-3-15,-5 2 0 16,-10 11 1-16,-14 2-1 16,-11 1-2-16,-14 15-2 0,0 7 1 15,1 8-4-15,6 8 1 16,7 5-11-16,7 3-6 16,8 4-24-16,6 3-11 15,11 0-89 1</inkml:trace>
  <inkml:trace contextRef="#ctx0" brushRef="#br0" timeOffset="13257.604">17265 13960 212 0,'-4'-19'79'0,"1"16"-61"0,-1-12 8 16,4 11-1-16,0-2-2 15,-3 6 3-15,3 0-3 16,-4 0 0-16,1 16-12 15,3 3 4-15,0 3 5 0,0 3-7 16,-4 6 0-16,1 0-3 16,-1 10 1-16,4-3-4 15,0-1-2-15,0-2-2 16,0-10 0-16,4-6 2 16,-1-10 2-16,4-6 1 0,0-6 2 15,0-6-5-15,4-4-1 16,0 1-2-16,3-4 1 15,0 7-2-15,0-4 2 16,4 4-2-16,-1-1-1 16,1 4-2-16,3 3 1 15,0 0 1-15,4 6 2 16,0 3-1-16,-4 0 2 16,0 10-2-16,0-3 2 15,-3 9-2-15,-4 0 2 16,0 0 9-16,-3-1 7 15,-4 5 1-15,-4-4 3 16,-3-1-9-16,-3 1-3 16,-8 0-4-16,-3 0-2 15,-7-3-3-15,-4 0-2 0,-3 0 1 16,-4-7-1-16,-3-2-3 16,-1-4 0-16,5 0-1 15,6-3 0-15,4 1-22 16,7-4-7-16,3 0-13 15,11 0-1-15,4 0-28 16,10 3-12-16,3-6-48 16</inkml:trace>
  <inkml:trace contextRef="#ctx0" brushRef="#br0" timeOffset="13573.312">17283 13988 264 0,'-18'13'101'0,"14"-4"-78"0,1 1 9 0,3-4 0 16,0 0-5-16,3 1 2 15,4-4-3-15,4-3 1 16,3-3-15-16,4-7 9 0,3-5 2 15,4-7-9-15,-1 0-3 16,5-7-7-16,-1 1-1 16,0 6-3-16,-3 0-1 0,-1 0-19 15,-2 0-7-15,-1 10-28 16,0-4-10 0,-3 7-34-16,-1 9-13 15,8 9 9-15</inkml:trace>
  <inkml:trace contextRef="#ctx0" brushRef="#br0" timeOffset="14051.04">17720 13844 192 0,'-3'-6'74'0,"3"6"-58"0,-4 0 7 0,4 0-1 16,0 0-3-16,-4 6 3 15,1 4 3-15,-1-1 4 16,1 7-15-16,-4 3 5 0,3 2 2 16,1 11-7-16,-1-1-1 15,4 4-7-15,0 5-2 16,0 7 0-16,4 10 2 16,3 9-5-16,3-4-1 15,5-5 0-15,2-7 0 0,8-12 6 16,0-10 4-1,3-3 1-15,4-16 1 16,-1-12 2-16,1-12 4 16,-4-14-4-16,-3-11 2 15,-4-7 2-15,-3-7 1 16,-4 4-6-16,-4-6-3 0,-6-4-5 16,-8-6-2-16,-6 7-1 15,-11-1-2-15,-11 7 1 16,-7 9 1-16,-3 9-1 15,-1 13-1-15,8 7-2 16,3 9 1-16,8 9-4 16,3 0-1-16,6 6-30 15,8 7-12-15,4-4-28 16,6 1-12-16,12-4-55 16</inkml:trace>
  <inkml:trace contextRef="#ctx0" brushRef="#br0" timeOffset="15388.748">18411 11132 200 0,'-3'-19'74'0,"3"13"-58"0,-4-3 12 16,4 5 2-16,-3-2-5 15,3 6 3-15,0 0-7 16,0 0-1-16,0 10-11 15,0-1 1-15,3 10 3 0,4 3-3 0,1 6 2 16,-1 6-7-16,3 13-3 16,1 7-1-16,3 2 1 15,0 1-1 1,-3-7-1-16,-1-6 1 16,1-4 1-16,-1-8-3 0,-3 2 0 15,0-9 1-15,0-6 0 16,1 0 0-16,-5-6 0 15,1-4-11-15,-1 0-5 16,1-2-25-16,-1-7-9 16,1 0-71-1</inkml:trace>
  <inkml:trace contextRef="#ctx0" brushRef="#br0" timeOffset="15733.472">18665 11129 276 0,'-3'-3'104'0,"-1"0"-81"0,4-4 16 16,0 7 1-16,0 0-9 15,0 0 2-15,0 0-15 16,0 10-3-16,0-1-9 15,0 4-2-15,4 6 0 0,-1 6-2 16,5 6 1-16,-1 16-4 0,3 3-2 16,4 3 2-16,4 1 2 15,3-10 0-15,0-4-1 16,0-5-6 0,-3-7-1-16,-4-6-17 0,0-3-4 15,-3-7-15-15,-1-2-5 16,-2-4-32-16,-1-3-13 15,-4-12-4 1</inkml:trace>
  <inkml:trace contextRef="#ctx0" brushRef="#br0" timeOffset="16184.061">18983 11179 264 0,'-7'0'101'0,"3"0"-78"0,-3 3 6 16,7-3 0-16,-7 6-12 15,0 1-2-15,0 2-6 16,0 7-1-16,0 6-5 16,0 19 0-16,0 9 3 0,3 3-3 15,4 0 0-15,4-3 3 16,3-6 1-16,7-3 1 15,4-6 0-15,3-1-2 16,0-12-1-16,4-6 3 16,-1-10 3-16,5-9 2 15,2-10 5-15,1-2 3 16,0-14 2-16,-4-14-4 16,-3-14-1-16,-7-6-6 15,-8 10-2-15,-6 0 2 0,-15 3 5 16,-10-1-7-16,-7-2-3 15,-8 9-7-15,-6 0 0 16,-7 16 0-16,3 12 0 16,3 13-5-16,8 10-1 15,7 2-35-15,10 4-13 16,8-4-54-16,3 0-23 0,7-18-15 31</inkml:trace>
  <inkml:trace contextRef="#ctx0" brushRef="#br0" timeOffset="22142.542">23795 10549 212 0,'0'-13'79'0,"-4"10"-61"0,4 0 12 0,0 3 2 16,0 0-15-16,0 0-4 16,0 0-4-16,0 3 1 15,0 3-5-15,4 7 4 0,-1 3 1 0,-3 9-1 16,0 3 0-16,-3 10-5 15,-1 2-1-15,-3 14-1 16,0 8-2-16,0 4 3 16,0-3 0-16,4-10-1 15,3-6-2-15,3-6 1 16,1-10-1-16,3 1 4 16,3-10 2-16,4-7 0 15,1-5-1-15,-5-1-6 16,11-3-1-16,15-2 1 15,-1 2 2-15,0-3-11 16,-7 3-6-16,-3-3-53 0,0 7-22 16,-4-4-20-1</inkml:trace>
  <inkml:trace contextRef="#ctx0" brushRef="#br0" timeOffset="22594.295">24197 11066 136 0,'4'0'52'0,"-4"0"-41"0,3-3 2 16,-3 3-3-16,4-3 9 16,-1 0 7-16,1 0 7 15,-4 0 4-15,3-7-20 16,1-2 10-16,-1 2 6 0,-3 1-2 15,0-1-1-15,4 1-8 16,-1 0-1-16,-3 9-8 16,0 0-3-16,0 6-1 0,0 13-1 15,0-4-7-15,0 14 0 16,0-8-3-16,-3 5-2 16,-1 14-13-16,4-15-6 15,0-6-26-15,0-3-11 16,0-4-67-1</inkml:trace>
  <inkml:trace contextRef="#ctx0" brushRef="#br0" timeOffset="22988.167">24134 10721 192 0,'3'0'71'0,"8"10"-55"0,10 2-5 0,-11-5-3 0,5 5-7 16,6 7 2-16,0 9-4 16,0 7 0-16,-3 5 1 15,-1 1 2-15,-3 3 3 0,-3-10 18 16,0-2 9-16,-1-7-5 16,-3-6-3-16,0-4-8 15,-3-2 0-15,-1-7-5 16,1-6-1-16,-4-6-4 15,3 3 1-15,1-7-4 16,-1 1-2-16,4 0 0 16,1 2-1-16,-1 4-3 15,0 3 2-15,0 6 1 16,-4 1 2-16,1 2-1 16,-1 1-1-16,1 8 1 0,-1 4 1 15,1-6-10-15,-1-7-4 16,-3 1-25-16,4-4-11 15,-1 0-70 1</inkml:trace>
  <inkml:trace contextRef="#ctx0" brushRef="#br0" timeOffset="23283.598">24536 11148 212 0,'7'3'82'0,"3"-3"-64"0,8 0 18 0,-11-3 4 0,7-4-12 16,7-2-4-16,4-10-9 16,0-6-5-16,-4 3-5 15,-3-3-2-15,-4 3 1 0,-4 0-2 16,-6 7-2-16,-4 5 1 16,-7 20-1-16,-4 8 0 15,1 4 0-15,-1-3-3 16,0 9 2-16,1 10 1 15,6-4 0-15,8-5-3 16,6-7 2-16,4-10 1 16,4-2 2-16,3-10-8 0,0 0-1 15,1-4-100 1</inkml:trace>
  <inkml:trace contextRef="#ctx0" brushRef="#br0" timeOffset="23839.314">24881 10655 252 0,'-3'-12'93'0,"3"2"-72"0,0-2 9 15,0 6 2-15,3-4-9 16,1 7 1-16,7-13-7 15,10-5-2-15,10 2-9 16,5 6-2-16,-1 10 0 0,0 12-2 16,-3 10 1-16,-7 9 2 15,-8 7 2-15,-6 3 10 16,-8-7 6-16,1-9 1 16,-11 25 1-16,-4 12-8 15,1-5 0-15,3-7-6 0,3-3-1 16,4-4-11-16,7-8-1 15,4-4-2-15,6-6 2 16,5-3 1-16,2-7 3 16,12-5-1-16,-1-7-1 15,7-7 1-15,1 4-1 16,-5-6-7-16,-6 3-3 16,-7-4-38-16,-11 7-17 15,-11-3-52-15,-6 12-23 16,-8-6 23-1</inkml:trace>
  <inkml:trace contextRef="#ctx0" brushRef="#br0" timeOffset="24514.741">23700 11493 208 0,'3'-10'79'0,"-3"10"-61"0,4-9 15 0,-4 9 3 16,3-3-3-16,4-4 3 15,4 1-9-15,-1 0-2 16,5 0-14-16,2-1 0 0,1 1 2 15,3 0-5-15,4 0 0 16,6 2-2-16,12 1 1 16,17 3 0-16,3 3 1 0,1 1 4 15,6-4 3-15,18-4-4 16,15 1 1-16,3-3-1 16,3-7 3-16,14 1-5 15,1-4-1-15,-11 7 2 16,-7-4 1-16,-1 1-1 15,1-1-1-15,-14 4-1 16,-14 2 0-16,-11 1-4 16,-7 0-3-16,-11 3 0 15,-10 0 1-15,-7 0-3 16,-4-1 0-16,-3 1 1 16,-4 0 2-16,-4 0-1 15,-3 3-1-15,-3 0-2 0,0 3-1 16,-4 0 2-16,0 0 0 15,-4 4-17-15,1-4-5 16,-4 3-44-16,-4 0-17 16,4 1-84-1</inkml:trace>
  <inkml:trace contextRef="#ctx0" brushRef="#br0" timeOffset="27982.632">26437 10533 196 0,'4'-16'74'0,"-4"13"-58"0,0-3 9 16,0 3 0-16,0 0-9 16,0 3 1-16,0 0-6 15,3 6 1-15,-3 7-7 16,0 5 1-16,0 11 1 0,0-1-1 15,0 3 1-15,0 4-6 16,0 2-1-16,0 1 0 16,0 6 2-16,0 3-1 15,0 0-1-15,4-6-2 16,-1-4 1-16,1-8 1 0,-1-1 0 16,4-9 0-16,0-7 0 15,-3-6-3-15,3-2 0 16,-3-8-20-16,-1-2-10 15,1 3-76 1</inkml:trace>
  <inkml:trace contextRef="#ctx0" brushRef="#br0" timeOffset="28930.846">26836 10514 192 0,'0'-9'71'0,"0"6"-55"0,-4-3 4 0,4 2-2 0,0 1-7 16,-3-3 1-16,3 0-1 15,0-1 1-15,-4-2-6 16,1 6 3-16,-1-3 1 0,1-4 1 16,-4 10 3-16,0-3-5 15,-1 3-3-15,1 3-1 16,0 4-1-16,-3 5-2 15,-1 4-2-15,1 6 1 16,-1 3-1-16,0 6 0 16,1 0 2-16,-1 4-3 15,1-1 0-15,3 1 1 16,0-4 0-16,3 10 0 0,4-3 2 16,4-1 1-16,3-2 1 15,3-7-2-15,4-3-2 16,4-6 3-16,3-3 2 15,7-7-4-15,4-6-1 16,3-3 2-16,1 0 1 16,-1-9-1-16,-3-4 1 15,-4-2-2-15,-3-4-1 16,-11 3 7-16,-4 3 5 16,-10 1 0-16,-10-1 3 15,-8 4-8-15,-7 0-4 16,-3 2-2-16,-4-2-1 15,4 9-3-15,0-3 2 16,7 3-1-16,3 0 0 0,4 3 0 16,0 6 0-16,3 1-9 15,4-1-3-15,4 1-24 16,6 5-8-16,4-2-77 16</inkml:trace>
  <inkml:trace contextRef="#ctx0" brushRef="#br0" timeOffset="29457.422">27182 10615 212 0,'-4'-19'79'0,"0"9"-61"0,1 1 15 0,-1 6 1 16,1-3-8-16,-1 6-1 15,-3 0-10-15,0 9-4 16,-3 10-6-16,-1 0-2 0,-3 3 1 16,0 6-2-16,0 0 1 15,0 10-4-15,3 2 0 16,4 7 1-16,7 10 0 0,7-7 0 15,4-6 0-15,6-10 0 16,4-8 0-16,4-14 2 16,3-6 3-16,4-12 4 15,7-13 5-15,7-12-2 16,3 3 1-16,-3-10-7 16,-4 7-2-16,-3-1 2 15,-11-2 3-15,-6 9 7 16,-12-3 2-16,-10-4-7 15,-10 1-2-15,-19-7-7 16,-6-3-2-16,-4 4 0 16,4 9 2-16,3 9-3 15,4 6-2-15,3 7-3 16,4 6-1-16,7 6-16 0,3 4-5 16,4 2-19-16,7-2-8 15,4 8-78 1</inkml:trace>
  <inkml:trace contextRef="#ctx0" brushRef="#br0" timeOffset="29996.046">27753 10458 208 0,'0'-6'79'0,"-3"6"-61"0,3 6 6 0,0-6-2 15,0 0-6-15,0 3 3 16,0 3 1-16,3 4 0 15,1 2-11-15,-1 7-1 0,4 9 2 16,4 1-4-16,-1 2 2 16,4 6-7-16,1-2-1 15,-1-1 0-15,0 4 0 16,0 3 0-16,-4-4 2 16,-2 1-3-1,-1 0 0-15,-4-7 1 0,1-3 0 16,-1-9-7-16,-3 0 0 15,0-13-35-15,-3-3-12 16,-1-6-58-16</inkml:trace>
  <inkml:trace contextRef="#ctx0" brushRef="#br0" timeOffset="30179.326">27573 10746 248 0,'0'0'93'0,"7"7"-72"0,7-1 18 15,-7-3 3-15,4 3-18 16,7 1-5-16,6-4-10 16,12 0-1-16,16-3-5 15,1 3-2-15,4-3 0 0,-4 3-21 16,-7 0-9-16,-4 7-104 16</inkml:trace>
  <inkml:trace contextRef="#ctx0" brushRef="#br0" timeOffset="31015.048">28233 10552 228 0,'3'-9'88'0,"-3"9"-69"0,0-4 11 15,0 4 1-15,0 0-10 16,0 7-2-16,0 2-9 15,-3 4-2-15,-1 2-4 16,1 4-1-16,-1 3 3 0,1 0-3 16,-1 3-2-16,1-3-3 15,-1-3 1-15,4 0 1 16,4 0 2-16,-1-7-1 16,4-3 2-16,4-2-4 0,3-1 0 15,0-3 1 1,4-3 2-16,-1 0-3 0,1 0 0 15,-4 0-8 1,-3 3-4-16,-1 0-44 0,-3 7-90 31</inkml:trace>
  <inkml:trace contextRef="#ctx0" brushRef="#br0" timeOffset="31331.198">28459 10630 224 0,'7'-18'85'0,"0"11"-66"0,-4-2 14 0,-3 9 2 16,0 6-9-16,0-3-1 0,0 10-5 16,0 2-3-16,-3 1-9 15,-4 3-3-15,0 6 1 0,0 0-3 16,-1 3 0-16,1 4-3 15,4 2-1-15,3 1 1 16,0 5 0-16,3-2-3 16,1 0 2-16,-1-10-1 15,5 3 0-15,-1-9-7 16,0-3-2-16,0-6-12 16,0-4-3-16,0-6-24 15,0-3-8-15,0-9-46 16</inkml:trace>
  <inkml:trace contextRef="#ctx0" brushRef="#br0" timeOffset="31825.854">28709 10671 232 0,'11'-12'88'0,"-8"12"-69"0,1-4 8 0,-4 4 1 16,0 0-4-16,0 0 3 0,-7 7-11 15,0 2-4-15,-4 1-7 16,0 2-4-16,1 7 2 0,-1 6-4 16,1 0 0-16,-1 3 1 15,4 0 0 1,0 10 0-16,3-3 2 0,4-4-3 15,8 0 0-15,2-6 3 16,4-6 1-16,7-9 3 16,8-7 1-16,6-10 1 15,4-5 0-15,3-10 0 16,4-3 2-16,-4-3-1 16,-7 3 0-16,-6 0 1 15,-5-4 1-15,-9 10 3 16,-8-2 4-16,-7-1-10 15,-15 0-4-15,-13 0-3 0,-4-7-1 16,-3 11 0-16,0-1 0 16,7 6-3-16,-1 7 0 15,8 3-14-15,4 3-6 16,6 6-19-16,4 0-9 16,7 1-19-16,4 2-6 15,6 1-34 1</inkml:trace>
  <inkml:trace contextRef="#ctx0" brushRef="#br0" timeOffset="32625.001">29259 10646 208 0,'7'-13'79'0,"-7"10"-61"0,0 0 10 0,0 3 0 16,0 0-3-16,0 3 0 15,0 7-6-15,0 2-1 16,0 4-10-16,4 6-1 0,0 0 0 16,-1 3-3-16,4 3-1 15,0 4-1-15,0-1-2 16,0 7 1 0,0-4-1-16,0 4-3 0,0-13 2 15,0 3-12-15,1-9-5 16,-1-7-10-16,0-5-3 15,0-11-34-15,-4-5-15 16,-3-4-7 0</inkml:trace>
  <inkml:trace contextRef="#ctx0" brushRef="#br0" timeOffset="32837.665">29147 10712 244 0,'-8'-3'90'0,"5"6"-70"0,3 6 8 0,0-2-2 0,3 2-16 15,5 4-3-15,2-1-5 16,8 1 1-16,10-4-2 16,11 0-1-16,7-2 1 0,-1-1-1 15,1-6 0-15,-3 0-3 16,-5 0 2-16,-2-3-6 16,-8 0-3-16,-3-4-21 15,-4 1-7-15,0 3-67 16</inkml:trace>
  <inkml:trace contextRef="#ctx0" brushRef="#br0" timeOffset="33342.16">29707 10693 244 0,'7'-6'93'0,"1"3"-72"0,-1-7 11 0,-4 7 1 15,1 0-9-15,3 0 0 16,-4 3-9-16,1 0-2 16,-1 0-7-16,-3 0 3 0,-3 6 3 15,-8 4-6-15,-3-1-3 16,0 3-2-16,0-2-1 0,0 6 0 16,3-7 0-16,4 0 0 15,0 1 0-15,4-4-3 16,3-3 0-16,3 0 2 15,4 0 0-15,4-3 1 16,3 0 2-16,7 4-1 16,4-1 2-16,3 3-4 15,0 0 0-15,4 1 1 16,-4-1 0-16,0 3-3 16,-3-3 2-16,-4 4 3 15,-3 6 1-15,-4-4-1 16,-4-2-2-16,-2 5 7 15,-1 1 5-15,-4 0-4 16,1 2-2-16,-8-5-1 0,-3 6-1 16,-4-4-5-16,-3-2 1 15,0 3 0-15,-3-7 2 16,-5 0-6-16,1-5 1 16,0-4-21-16,0-4-7 15,3-5-15-15,1 0-6 16,3-7-76-1</inkml:trace>
  <inkml:trace contextRef="#ctx0" brushRef="#br0" timeOffset="33567.804">29693 10662 288 0,'-3'0'110'0,"3"0"-86"0,0 3 2 15,0-3-3-15,7 0-6 16,3 0-1-16,5 0-8 16,6 0-3-16,7 0-3 15,4 0-2-15,3 0 1 0,0 3-8 16,-3 0 0-16,0 0-26 16,-1 0-10-16,-2 4-86 15</inkml:trace>
  <inkml:trace contextRef="#ctx0" brushRef="#br0" timeOffset="34033.345">30265 10615 244 0,'-25'12'90'0,"11"-2"-70"0,-7 2 8 0,10-2 0 0,-3 2-13 16,0 4-1-16,0-1-2 15,3 4 0-15,1 6-6 16,-1 0-2-16,8 4 2 0,3-1 1 15,3-3 3-15,8-3 1 16,6-6 1-16,12-4-4 16,6-6-3-16,11-6 0 15,-4-3 1-15,0-6 3 16,1-1 2-16,-4-5-1 16,-8-1-1-16,-2-3-3 15,-8 7 1-15,-11-1 0 16,-6 1 1-16,-11-4-7 15,-11 0 0-15,-17 1-10 16,-11-1-2-16,-7 0-25 16,4 4-9-16,3 5-39 15,0 7-14-15,0 0-19 16</inkml:trace>
  <inkml:trace contextRef="#ctx0" brushRef="#br0" timeOffset="34649.082">27428 11859 232 0,'-10'-3'88'0,"6"-3"-69"0,1 6 22 0,3-3 6 16,0 0-12-16,0 0-2 15,3 0-13-15,4-1-2 16,4 1-11-16,7 3-4 0,3 0 0 16,7 0-2-16,0 3 2 15,4-3-2-15,3 0-1 16,4-3 1-16,3 0-1 15,1 0-3-15,3 0 2 0,-8 0-28 16,-6 0-10-16,-11 3-87 16,-7 9-53-1,-6 0 76-15</inkml:trace>
  <inkml:trace contextRef="#ctx0" brushRef="#br0" timeOffset="34878.421">27393 12148 248 0,'11'9'93'0,"3"-9"-72"0,18 0 20 0,-15 0 4 16,8 0-12-16,3-3-4 16,4-3-17-16,3 6-5 15,-3 0-5-15,0 6-4 0,-1-3-1 16,1 0-23-16,4 1-10 15,-8-1-80 1,3-3-57-16,-2-7 70 16</inkml:trace>
  <inkml:trace contextRef="#ctx0" brushRef="#br0" timeOffset="35323.081">28159 11725 344 0,'0'-7'129'0,"-4"4"-100"0,8 0 7 16,-4 3-5-16,3-3-13 16,4 0 0-16,4 0-11 15,3 3-4-15,7 3-2 16,7 3-1-16,4 7 2 0,3 2-1 15,1 7 2-15,-5 10 4 16,-2 8 6-16,-12 4-1 16,-6 3 1-16,-11-3-1 15,-11-3 0-15,-10 0-6 16,-4-4-2-16,-3-5-2 0,0 2 1 16,3-9-4-16,4-3 0 15,4-3 1-15,6-3 0 16,4-7-3-16,3 1 0 15,8-4 4-15,6-3 1 16,8-3-3-16,10-3 1 16,8-3-2-16,2-4 0 15,5 7 2-15,-1-6 0 16,-3-1-25-16,-4 1-10 16,-3-1-33-16,-4 1-14 15,0 3-74 1</inkml:trace>
  <inkml:trace contextRef="#ctx0" brushRef="#br0" timeOffset="35864.336">28857 11649 324 0,'7'-12'123'0,"-7"12"-95"0,0-3 11 16,0 3-1-16,-7 3-19 16,0 3-3-16,-7 4-8 15,-4 5-3-15,-3 7-2 16,0 0-3-16,3 0 1 0,1-3-4 0,3 6 2 16,3-9 1-16,1-1 0 15,2-2-3-15,8-4 0 16,4-2 2-16,3-1 0 15,7 0 1-15,4 0 2 16,7-3-3-16,6 7 0 16,5-4 1-16,2-3 2 15,1 4-1-15,0-4-1 16,-4 6 1-16,4-3-1 16,-7 4 0-16,-4-1 2 15,-3 4-1-15,-1 2-1 16,-6 4 1-16,-4-3 1 15,-7 9 3-15,-3-3 2 16,-4-3 3-16,-4 3 4 16,-3 0-2-16,-7-7 1 0,0 4-7 15,-7 0-2 1,-4 0-7-16,-3-7 0 16,-4-2 1-16,-3-7 3 0,-4-3-20 15,7-3-9-15,4-4-17 16,7 1-7-16,7-3-34 15,7-4-13-15,7-12-20 16</inkml:trace>
  <inkml:trace contextRef="#ctx0" brushRef="#br0" timeOffset="36106.682">28776 11656 264 0,'-18'3'101'0,"11"0"-78"0,-3 6 6 0,6 1 0 16,4-4-9-16,4 0-2 16,6 1-4-16,8-1-1 15,7 0-7-15,10 0-2 0,7-2 0 16,4-1-5-16,0-3 1 16,3 6-5-16,-3-6-1 15,4-6-28-15,-1 6-10 16,0 0-46-1,1 0-62-15,-8 0 41 16</inkml:trace>
  <inkml:trace contextRef="#ctx0" brushRef="#br0" timeOffset="36584.343">29577 11615 208 0,'-4'-6'77'0,"1"6"-60"0,-1 0 10 15,4 0 4-15,0 0-6 0,-3 0 3 16,-4 9-3-16,0-3 0 16,-4 4-14-1,-3 2 2-15,-4 4 1 0,-3 6-3 0,0 0 1 16,0 3-5-1,0 6 1-15,3 13-3 0,4 0 0 16,7 3-1-16,7 0 2 16,7-9-1-1,11-7 2-15,3 0-4 0,7-12-2 16,4-6 2-16,-1-7 0 16,8-6 3-16,11-12 3 15,6-10 5-15,4-13 3 16,-7-3 2-16,-4-2 1 15,-10 2-7-15,-7 7-3 16,-11 3 1-16,-10-1 0 16,-15 4-5-16,-17 3-2 0,-21-6-4 15,-8 6-1-15,-6 0-4 16,-1 3 1 0,-3 10-22-16,-3 6-11 0,3 3-24 15,7 0-12-15,7 3-87 16</inkml:trace>
  <inkml:trace contextRef="#ctx0" brushRef="#br0" timeOffset="37546.629">23876 13267 192 0,'7'-37'74'0,"-3"21"-58"0,-1-3 5 0,-3 10-1 0,4-7-1 15,-1 7 3-15,1 6-3 16,-1-4-2-16,1 4-9 16,-1 6 10-16,-3 4 5 15,0 5 0-15,0 10-2 16,-3 3-5-16,-1 10-2 0,4 5-6 15,-3-2-3-15,3-10-2 16,-4 13 0-16,4-10-2 16,-3 13-1-16,3-9 3 15,0 2 0-15,0-8-1 16,0 5-2-16,0-9 1 16,3-6-1-16,1 0 2 15,10-4 1-15,14-5-1 16,7-7 1-16,8-3-2 15,3 0 2-15,-1 0-4 0,-2 0-2 16,-1 0-1-16,-14 0 0 16,-7 0-22-16,4 0-10 15,-4 0-34-15,0 0-16 16,15 0-29 0</inkml:trace>
  <inkml:trace contextRef="#ctx0" brushRef="#br0" timeOffset="38571.633">24476 13528 220 0,'-7'0'85'0,"7"0"-66"0,-7 0 14 0,7 0 4 16,0 0-4-16,0 0 1 0,0 0-13 16,0 0-3-16,0 0-10 15,0 0-5-15,0 9 0 0,0-3-2 16,0 7 2-16,0-4-2 15,0 7-1-15,0-4-13 16,3 4-6-16,-3-3-8 16,4-1-3-16,-4 1-2 15,3-7 2-15,-3 0 1 16,4-12 3-16,-1 6-53 16,1-9-37-1,-4-1 47-15</inkml:trace>
  <inkml:trace contextRef="#ctx0" brushRef="#br0" timeOffset="39017.384">24705 13509 252 0,'7'19'93'0,"-7"-19"-72"0,-7 15 22 0,4-12 8 16,-5 4-20-16,1-4-5 15,-3 6-16-15,3-9-4 16,-4 10-4-16,1-10-2 0,-1 6 3 0,4-3-4 16,0 0 0-16,3 0 3 15,4-6 3-15,0 0 2 16,4-6 1-16,-1-1-2 15,8-9 1-15,0 1 0 16,3-4 3-16,3-10-1 16,1 10 2-16,-4 7-6 15,0 8-3-15,0 7 1 16,-7 10 0-16,0-1-4 16,0 7 1-16,1 0 0 15,-1 2 2-15,0-2-1 16,0 3-1-16,0-7-13 15,3-2-4-15,-3-1-29 16,4-3-10-16,0-2-20 16,-1-8-5-16,1-2-31 15</inkml:trace>
  <inkml:trace contextRef="#ctx0" brushRef="#br0" timeOffset="39467.77">25005 13365 204 0,'-4'3'77'0,"4"-3"-60"0,-10 15 10 15,6-12 1-15,1 7-8 16,-1-4-1-16,4 4-3 16,0-1 3-16,4 0-11 15,-1-2 2-15,8-4 3 0,-4-3-1 16,7 0 3-16,0-3-6 16,0-7-1-16,0 1-2 15,-7-7 1-15,0 10-2 16,-7-4 0-16,0 4-3 15,-10 9 1-15,3-3-4 16,-11 16-2-16,4-3 2 16,-4 12 0-16,4-3 1 0,0 0 0 15,4-4 0-15,6 1 0 16,1-3-3-16,10-4 2 16,0-2-6-16,14-10 0 15,-4 6-26-15,12-12-8 16,-8 6-89-1</inkml:trace>
  <inkml:trace contextRef="#ctx0" brushRef="#br0" timeOffset="40041.191">25315 13073 272 0,'-10'-6'104'0,"10"6"-81"0,-7-3 23 15,7 3 5-15,0-4-18 16,0 4-4-16,0-6-15 16,0 6-6-16,3-9-5 15,1 9 0-15,3-3 0 0,0-4-4 16,7 14-1-16,7 2 3 15,-7 0 1-15,-3-2 6 16,-1 2 3-16,-3 0 7 0,-3 4 3 16,-4 0-4-16,-4 2 0 15,1-2-8 1,-4-1-1-16,3-2-4 0,-3-1-1 16,4 7-6-1,-1-10 0-15,1 0 1 0,3 4 3 16,0-4-2-16,3 7 0 15,1-4 1-15,6 7 0 16,-3-4 0-16,11 1 2 16,-4 6-3-16,7-1 0 15,8 7 1-15,-5 1 0 16,-6-1 0-16,-8-3 2 16,-2 3-1-16,-8-3-1 15,-8-4 3-15,-6-2 0 16,-7 0-4-16,4-7 1 0,-1 1-2 15,-7-4 0-15,4-3-29 16,-7 6-12-16,7-9-20 16,-11 10-8-16,7-10-57 15,-7 9-49 1,8-3 67-16</inkml:trace>
  <inkml:trace contextRef="#ctx0" brushRef="#br0" timeOffset="40432.565">24405 13227 264 0,'0'-13'99'0,"0"7"-77"0,0 3 29 0,0 3 7 0,0 0-24 15,0 0-8-15,-3 6-16 16,-1-3-5-16,1 10-3 16,-1-4-4-16,1 10-1 0,-1-7-7 15,0 7-4-15,4-3-32 16,0-4-13-16,4 4-77 16</inkml:trace>
  <inkml:trace contextRef="#ctx0" brushRef="#br0" timeOffset="41045.364">23731 14039 220 0,'-3'-3'82'0,"3"3"-64"0,3-4 11 0,-3 4 2 0,4 0-8 16,-1 0 1-16,4-3-7 15,1 3 0-15,6-3-10 16,-4 3-2-16,11 0 1 0,-3 0 6 16,10 0 4-16,-3 0-4 15,17 0 1-15,-3 0-4 16,14 0 0-16,-11 0 1 16,15-3 4-16,-11 3-2 15,24 0 3-15,-13 0-4 16,27-3 1-16,-17 0-3 15,14 0 0-15,-13-1-5 16,30 1-1-16,-17 0 1 16,22-6 0-16,-22 2-2 15,25-5-2-15,-22 3 1 16,29-7 1-16,14-3-3 0,-21-3 0 16,-11 10 1-16,-10-1 0 15,-7 7 0-15,-25 6 0 16,-11 0 0-16,0 3 2 15,-7-3-3-15,-3 3 0 16,-7 0 1-16,-4-3 2 16,-3 0-10-16,-4-6-4 15,-4 3-45-15,-3-4-20 16,1 1-84 0</inkml:trace>
  <inkml:trace contextRef="#ctx0" brushRef="#br0" timeOffset="42832.846">26465 13201 208 0,'-17'-15'79'16,"17"15"-61"-16,-7-16 15 0,7 16 1 0,0 0-8 16,0 0-1-16,0 16-10 15,3-4-2-15,4 10-7 16,0 13-2-16,4-4 0 0,-8-3-2 15,5 19 1-15,-1-12-2 16,0 6 2-16,0-7-2 16,0 4 2-16,0-10-4 15,0 6 0-15,0-8-1 16,-4-5-2-16,1-2-17 16,-1-3-9-16,1-7-57 15,0 1-61-15,-1-4 42 16</inkml:trace>
  <inkml:trace contextRef="#ctx0" brushRef="#br0" timeOffset="43165.6">26737 13198 204 0,'11'-6'77'0,"-11"6"-60"0,3 6 17 0,-3-6 6 0,0 10-10 16,0-4 0 0,-3 10-8-16,-1 12-4 0,1-9-10 15,-1 0-3-15,-3 12-1 0,0-6 0 16,0 3 2-16,3-6-5 16,1 6-3-16,-1-9-2 15,4 0 3-15,0-3 0 16,4-1 1-16,-1-2 0 15,4-4 2-15,0-2-3 16,4-1 0-16,0-3-15 16,3-3-4-16,-4 0-28 15,4-9-9-15,1 9-54 16</inkml:trace>
  <inkml:trace contextRef="#ctx0" brushRef="#br0" timeOffset="43461.343">26889 13233 248 0,'-4'-22'93'0,"4"22"-72"0,0-6 11 0,0 6 3 16,0 0-10-16,0 0 0 15,0 6-10-15,0 10-2 16,-3 6-7-16,-1 6-2 0,1 6 0 15,-1-9-2-15,1 16-2 16,-1-10 1-16,4 10-1 0,0-6 0 16,4 2 0-16,-4-5-3 15,7-1 2 1,0-6-10-16,3 0-3 16,-3-6-13-16,4 0-3 0,-1-10-11 15,1-3-4-15,0-2-63 16</inkml:trace>
  <inkml:trace contextRef="#ctx0" brushRef="#br0" timeOffset="43869.701">27104 13236 204 0,'-7'-6'77'0,"7"6"-60"0,-14 6 13 0,10-3 1 16,-3 3-10-16,0 1 1 15,-3 8-7-15,-1-5-1 16,-3 18-8-16,3-6-4 0,1 12 1 16,3-5 0-16,3 2 1 15,4 0-5-15,11 1 1 16,-4-7 0-16,10-6 0 16,-3-1 0-16,15-2 0 15,-8-3 0-15,11-13 2 16,-8 6 8-16,15-16 3 15,-7 4 2-15,7-16 1 16,-8 3-2-16,-2-12 1 16,-5 3-2-16,-13-7 2 15,0 7-6-15,-22 0-1 0,0 3-4 16,-13 0-3-16,2 3-3 16,-9-3 1-16,3 9-4 15,-1 4-1-15,5 2-15 16,6 10-4-16,0 0-18 15,11 6-8-15,0-2-80 16</inkml:trace>
  <inkml:trace contextRef="#ctx0" brushRef="#br0" timeOffset="44262.325">27630 13230 324 0,'0'-10'121'0,"0"10"-95"0,-4-6 3 0,4 6-6 15,0 0-11-15,0 0 1 0,0 6-8 16,0 1-3-16,0 11-1 16,0-2-1-16,4 15 0 0,-4-9 0 15,3 19 2-15,1-10-10 16,-1 4-2-16,1-7-26 15,-1 0-11-15,1-3-9 16,-1-6-1-16,1-3-53 16</inkml:trace>
  <inkml:trace contextRef="#ctx0" brushRef="#br0" timeOffset="44457.548">27492 13374 236 0,'-49'-53'90'0,"49"53"-70"0,-22-16 15 0,19 16 0 15,-1 0-12-15,1 0 0 16,3 9-12-16,0-2-4 16,14 5-4-16,14 7-3 0,4-3 1 15,3-4-1-15,4-2 0 16,0-4-7-16,-7-3-3 16,-8 0-25-16,15-9-12 15,14-7-71 1</inkml:trace>
  <inkml:trace contextRef="#ctx0" brushRef="#br0" timeOffset="44709.281">27975 13201 264 0,'-7'-3'101'0,"7"3"-78"0,-3 0 11 16,3 0 1-16,-4 3-8 15,1 1-1-15,-1 5-12 16,1 0-4-16,-1 13-6 16,4-3-5-16,0 13 0 0,0-1 1 15,4 7 2-15,-1-7-6 16,4 0 1-16,0-3-28 16,0-2-9-16,0-5-48 15,4-2-21-15,-4-3 8 16</inkml:trace>
  <inkml:trace contextRef="#ctx0" brushRef="#br0" timeOffset="45126.355">28042 13111 200 0,'4'6'74'0,"-4"-6"-58"0,10 12 7 0,-10-9-1 15,4 4-1-15,-1-4 4 16,8 3 11-16,-4-3 5 16,4-3-22-16,-1 7 7 0,4-4 2 15,-3-3-7-15,3 9-1 16,4 1-10-16,-1 2-4 0,1 1-3 16,0-1-3-16,-4 4 1 15,-4 0-1 1,-3-4 2-16,0 10 1 0,-3-3-1 15,-4 9-2-15,0-3 1 16,-4 3 1-16,1-9 3 16,-4 6 2-16,0-6-3 15,0-3-1-15,0-4-1 16,0 1-2-16,3-4-4 16,1 1-2-16,3-4 5 15,0 0 2-15,0-3-2 16,7 0 1-16,0 1-5 15,3-4 1-15,1 0-44 16,3-4-18-16,0 1-86 16</inkml:trace>
  <inkml:trace contextRef="#ctx0" brushRef="#br0" timeOffset="45623.454">28522 13205 240 0,'-7'-4'90'0,"7"4"-70"0,-11 0 4 0,11 0-5 15,-7 0-6-15,4 0 0 0,-4 4-7 16,0 2-4-16,0 0-1 15,0 4 3-15,0 2 2 0,0 4-2 16,3-4-1-16,0 4-1 16,8 6-2-16,-4 0 1 15,11 3-1-15,-4-6 0 16,7 0 0-16,-4-7-3 16,8 4 2-16,-4-7 3 15,7-9 3-15,-3 0 7 16,7-15 2-16,-4 5 4 0,11-9 1 15,-8 1-2 1,4-4 2-16,-6 3 1 16,-8-3 2-16,0 6-6 0,-14-3-1 15,0 4-9-15,-18-7-4 16,-10-10-1-16,-4 1 1 16,-3 6-3-16,3 9 0 15,4 4-6-15,7 5-3 16,3 7-21-16,4 4-7 15,7-1-19-15,7-3-6 16,0 0-70 0</inkml:trace>
  <inkml:trace contextRef="#ctx0" brushRef="#br0" timeOffset="46374.332">29164 13117 200 0,'4'-16'74'0,"-4"10"-58"0,-4-4 18 16,4 7 4-16,-3 3-5 15,-1-3 3-15,4 3-9 16,0 0-2-16,0 0-14 16,0 6 2-16,0 4 3 0,0 6-4 0,4 2-2 15,-1 4-5-15,1 7-2 16,3-1-1-16,0 3-2 16,0-3 1-16,3 10-1 15,1-7-7-15,0-2 0 16,-4-4-30-1,-4-13-13-15,1 4-71 16,-1-13-50-16,1 6 75 16</inkml:trace>
  <inkml:trace contextRef="#ctx0" brushRef="#br0" timeOffset="46575.076">28960 13205 244 0,'-8'0'90'0,"12"0"-70"0,7 0 10 0,-4 0 2 0,7 3-16 16,7 0-3-16,4 3-8 16,3-3-2-16,7 0-1 15,11-3-2-15,7 0 1 0,3 0-4 16,1 4 2-16,-8-1-39 16,-6 0-18-16,-8 3-54 15</inkml:trace>
  <inkml:trace contextRef="#ctx0" brushRef="#br0" timeOffset="46812.887">29535 12988 316 0,'0'-3'118'0,"0"13"-92"0,0 8 4 0,0-5-3 16,0 3-14-16,3 2-2 15,1 7-4-15,-1 1 0 16,1 2-4-16,-1 3-4 0,1 7 0 16,-1-4 1-16,4-2 0 15,-3-1-5-15,-1-9 1 16,1-3-38-16,-1 0-16 16,1-4-81-1</inkml:trace>
  <inkml:trace contextRef="#ctx0" brushRef="#br0" timeOffset="47112.691">29736 13104 268 0,'3'0'101'0,"-3"3"-78"0,4 4 15 0,-4-1 4 16,0 3-16-1,0 1-5-15,0 2-12 0,0 4-4 16,0 6-3-16,0 0-2 0,0 3 1 16,3 3-1-16,1 4 0 15,-1-1-14-15,1 0-5 16,-1-3-43-16,4-2-18 15,0-8-40 1</inkml:trace>
  <inkml:trace contextRef="#ctx0" brushRef="#br0" timeOffset="47590.452">30014 13107 244 0,'0'-6'90'0,"-3"6"-70"0,-1 0 10 16,4 0 2-16,-7 3-9 16,0 0 1-16,-3 4-9 15,-1 2-2-15,-3 0-7 16,0 1 0-16,0 9 4 0,-4 0-4 15,0-1-1-15,4 4 0 16,4 3 1-16,3-3-5 16,7 7-1-16,7-11 2 15,7-2 3-15,7-7 0 16,4-5 0-16,-1-8-3 16,5-5 1-16,-1-7 2 15,0 4 2-15,0-7 1 0,0 0 2 16,-6-3-1-16,-5 3 2 15,-10 1 5-15,-7 2 2 16,-7-3-9-16,-7 7-3 16,-7-4-6-16,-7 10-1 15,-4-4 1-15,0 4 0 16,1 3-3-16,2 3 0 16,5 0-31-16,6 0-13 15,4 0-33-15,3 3-13 16,4-3-40-1</inkml:trace>
  <inkml:trace contextRef="#ctx0" brushRef="#br0" timeOffset="50385.569">27788 14148 212 0,'-7'4'79'0,"4"-1"-61"0,3-3 10 0,0 0 3 16,0 0-8-16,0 0-1 15,0 3-6-15,0-3 0 16,0 3-9-16,3 0 0 0,1 0 3 15,3 0-4-15,7-3 2 16,4 0 1-16,6-3 2 16,5 0-3-16,6 0-3 15,0 3-2-15,0 0-3 16,-3 0 1-16,0 0 1 16,-4 3-1-16,-7 0 2 15,-3 0-4-15,-4 0 0 0,-3-3 1 16,-4 7 2-16,-4-4-19 15,-3-3-8-15,0 0-27 16,0 0-10-16,-3 6-55 16</inkml:trace>
  <inkml:trace contextRef="#ctx0" brushRef="#br0" timeOffset="50699.758">27778 14393 224 0,'0'-3'85'0,"0"3"-66"0,0 0 12 0,0 0 1 15,3 0-6-15,4 0-1 16,4 3-5-16,7 0 0 15,-1 3-11-15,8 1-1 0,0-1 2 16,3 0-6-16,0 0 0 16,-3-2-4-16,-1-1-1 15,-2-3 1-15,-1-3 0 0,-4-4-29 16,-6 1-10-16,0 3-69 16,-1-3-54-1,1-4 58 1</inkml:trace>
  <inkml:trace contextRef="#ctx0" brushRef="#br0" timeOffset="52004.357">28603 14039 220 0,'-3'-7'85'0,"-1"7"-66"0,1 0 5 0,3 0 1 0,0 0-7 16,0 0-1-16,0 0-3 16,0 0-1-16,3 0-7 15,4 0 0-15,0 0 4 0,4-3-2 16,3 0 1-16,7 0 1 16,4 0 4-16,3 0-6 15,7 3 0-15,-3 0 0 16,0 3 0-16,-4 0 4 15,-7 3 3-15,-7 1 0 16,-7 2 4-16,-7 0-7 16,-7 1 1-16,-3 2-6 15,-8-2-2-15,-3 5-2 16,0-2-3-16,3-4-2 16,1 1 1-16,2-1 1 0,5 1 2 15,-1-4-3-15,4 0 0 16,7-3-1-16,4 0 0 15,3-3 2-15,7 0 2 16,4 0-1-16,3 3-1 16,3-3 1-16,5 10-1 15,2-4 0-15,1 7 0 16,-4 6-3-16,1 2 2 16,-8-5 10-16,3 15 3 15,-6-2 3-15,-4-1 1 0,-3 3 0 16,-4-6 3-16,-7-3-7 15,-4-3 1-15,-6 0-8 16,-4-3-1-16,-4-4 0 16,-10-2 0-16,-1-1-5 15,-2-3 1 1,-5-3-2-16,5 1 0 0,-1-4-5 16,7 0 0-16,4 0-17 15,7 0-7-15,3 0-14 16,8-4-7-16,6 1-3 15,8-3 1-15,7-3-34 16,10-7-15-16,4-6-1 16</inkml:trace>
  <inkml:trace contextRef="#ctx0" brushRef="#br0" timeOffset="52543.828">29129 13932 252 0,'-7'-3'93'0,"7"6"-72"0,-4-3 14 0,4 0 2 0,0 6-6 15,0-3 2-15,0 7-4 16,0-1 0-16,4 1-16 15,-1-1 3-15,4 0 4 0,4 1-9 16,7-1-1-16,6 1-4 16,8-4-1-16,7 0-3 15,3-3 1-15,1-3-2 16,-5 0 2-16,-2 0-4 16,-1 0-2-16,-7 0-1 15,-3 0 3-15,-8 4 2 16,-2 2 2-16,-5 0 1 15,-6 3 0-15,-4 10-5 16,-4 3 1-16,-3-3 2 16,-3 3 1-16,-1 0-6 15,0 0 0-15,1-3 3 0,-1 6 4 16,4-3-6 0,0 0-3-16,0 0-19 15,0 0-8-15,0 0-7 0,3-4-2 16,1 1 10-16,-1-6 3 15,1-1 8-15,3-2 2 16,0-7 8-16,3-3 4 16,1-3-7-16,3-4-4 15,0-5-84 1,7-1-42-16,0-2 69 16</inkml:trace>
  <inkml:trace contextRef="#ctx0" brushRef="#br0" timeOffset="53174.165">29824 14123 204 0,'10'-9'77'0,"-6"6"-60"0,3-4 6 0,-3 7 1 16,-1-3-2-16,1 0 2 15,-1 0-5-15,-3 0-1 16,0 3-10-16,0 0 1 0,-3 0 2 15,-1 0 2-15,-3 0 3 16,-4 3-3-16,1 6 2 16,-4 1-2-16,-4 6 0 15,0 2-7-15,1 4-2 16,-1 10 0-16,4 5 0 16,3 7 0-16,4 0 2 15,4 0-1-15,3-3 0 16,7-4-1-16,7-8 0 15,11-4 0-15,7-6 0 16,6-7 2-16,1-6 3 0,0-6 2 16,0-6 1-16,0-6-2 15,-1-14 1-15,-2-8 3 16,-5-4 1-16,-6 1-2 16,-7-4 0-16,-11 13-3 15,-11-4 1-15,-10 7-6 16,-11-3-1-16,-10 3-2 15,-18 0-2-15,-7 6-4 16,4 3-2-16,6 4-22 16,8 2-8-16,7 4-31 15,7 3-12-15,6 0-16 16,5 3-3-16,6-3-18 16</inkml:trace>
  <inkml:trace contextRef="#ctx0" brushRef="#br0" timeOffset="54884.276">24821 16158 212 0,'-10'-19'82'0,"-1"10"-64"0,-3 0 18 0,7 5 4 16,-3-2-6-16,-1 0 3 15,0 0-8-15,1 3-3 16,-1-4-14-16,4 1-1 0,7-3 0 16,4-4-2-16,6 0 2 15,8-2-2-15,7-4 0 16,6 6-1-16,12-2 0 15,6 5-2-15,4 7 1 16,0 3 0-16,-7 3 3 16,-11 13 10-16,-7-3 5 0,-10 12 0 15,-15 0 2-15,-10 6-11 16,-14 13-4-16,-7 9-5 16,-7-3-2-16,-1-9-1 15,5 0 2-15,2-10-3 16,8-6-2-16,4 1-3 15,3-8 1-15,6-2-1 16,5-3 0-16,6-1 2 16,5-2 2-16,9-1-1 15,11 0-1-15,8 1-2 16,10 2 1-16,-1 4 3 16,1 3 1-16,0 6-1 15,-4 3 1-15,-10 0-4 16,-4 10-2-16,-10 3 4 0,-7-4 3 15,-8 1 1-15,-3-4 0 16,-10-2-1-16,-12-4 0 16,-6-6-2-16,-18-3-2 15,-3 3-2-15,-4-10 1 16,0-2-1-16,0-7 0 16,7-6 0-16,4-4-2 15,7 1-17-15,7 0-9 16,10-10-20-16,11 7-8 15,10-1-5-15,11-8-1 16,11 2-50-16,17-6-66 16,4-3 56-16</inkml:trace>
  <inkml:trace contextRef="#ctx0" brushRef="#br0" timeOffset="55334.477">25358 15917 340 0,'-14'12'126'0,"7"-5"-98"0,3-1 6 0,4 0-6 16,0 0-10-16,4 4 2 15,6-1-5-15,4 1-1 16,11 2-8-16,10-2 0 0,11-1 1 16,-11-3-1-16,22-3-1 15,3-3-6-15,0 0 1 16,7 0 0-16,0 0 2 16,-7 10-3-16,-7-4 0 15,-11 7 1-15,-10 5 2 16,-11 14 1-16,-14 15 1 15,-14 22-2-15,-11-3 1 16,-6 3-2-16,-5 0-1 16,5 6 1-16,2 0 1 0,5-9-3 15,3-10 0-15,7-9-1 16,0-12-2-16,7-4-35 16,3-12-14-16,4-6-15 15,4-7-4-15,3-3-64 16</inkml:trace>
  <inkml:trace contextRef="#ctx0" brushRef="#br0" timeOffset="55859.599">26398 16105 260 0,'-21'-6'96'0,"11"6"-75"0,-4 3 12 0,6 3 2 16,-2 3-15-16,-4 4-1 15,3 15-5-15,-3 13 1 16,3 6-8-16,-3 6 0 0,4 4 0 15,3 2-1-15,0 13-1 16,7 13-3-16,3-6 1 0,8-4-2 16,10-16-1-16,11-8 1 15,10-14-1-15,11-12 8 16,7-15 7-16,-4-17-3 16,-3-11-2-16,4-14 1 15,-1-15 3-15,4-3 1 16,-3-6 0-16,-8-4-1 15,-10-6 1-15,-15-9-2 16,-13 6 2-16,-18 3-6 16,-18 6-3-16,-6 4-3 15,-12 6-3-15,-3 9-2 16,1 16 1-16,-1 6-6 16,7 19 0-16,7 0-24 15,7 10-9-15,11 8-19 0,11 1-8 16,10 6-63-1,7 0-55-15,11-3 69 16</inkml:trace>
  <inkml:trace contextRef="#ctx0" brushRef="#br0" timeOffset="56190.858">27220 16475 260 0,'0'0'96'0,"4"0"-75"0,6 0 19 15,-2 0 4-15,2 0-12 16,11 0-1-16,7 3-18 16,8 0-6-16,3-3-4 15,-1 3-3-15,1 0 3 0,-4-3-18 16,1 0-6-16,-5-3-63 16,1 0-27-16,4-6-7 15</inkml:trace>
  <inkml:trace contextRef="#ctx0" brushRef="#br0" timeOffset="56655.328">27792 16136 220 0,'-21'-6'82'0,"17"6"-64"0,1 0 18 0,3 0 4 0,0 0-8 15,3 0-1-15,4 0-6 16,11 0-4-16,7-3-11 16,10 3 0-16,4 0 3 15,-1 3-5-15,-2 13-2 16,-5 9 3-16,-2 16 4 0,-12 2-3 15,-6 11 0-15,-8-1-2 16,-10 0 0-16,-7 7-2 16,-10 9 1-16,-8 3-2 15,-3-3 2-15,-1-6-6 16,8-10-1-16,7-9 2 16,7-6 1-16,7-10-4 15,10-3 1-15,11-9-2 0,11-7 0 16,10-3 2-16,4-6 0 15,3-3-3-15,1-3 2 16,-4 0-37-16,-1-4-14 16,-2-2-34-16,2-7-13 15,1-3-24 1</inkml:trace>
  <inkml:trace contextRef="#ctx0" brushRef="#br0" timeOffset="57165.971">28413 16165 332 0,'3'-7'126'0,"-6"10"-98"0,-1-3-1 15,1 4-8-15,-4 2-14 16,0 9-1-16,-4 7-2 15,-3 7-2-15,0-1 1 16,-4 9-1-16,4-5 0 0,0-4 0 16,3-9 0-16,1 0-3 15,3-1 2-15,7-5-1 16,3-4 0-16,8-2 2 16,3-1 0-16,11 0 0 15,6-3 0-15,5 4 0 16,2-1 0-16,5 0 2 15,-1 4 1-15,0 2-4 16,4 1 1-16,7 2 0 0,-3 1 0 16,-5 0 8-16,-6 3 5 15,-7 2 5-15,-11 5 1 16,-10 5 1-16,-8 3 0 16,-10 4-5-16,-10-3 1 15,-8-1-7-15,-7-6-3 16,0-3-3-16,1-3-3 15,-1-6-4-15,0-7 0 16,-3 1-16-16,0-10-4 16,3 0-19-16,4-3-5 15,6-13-13-15,5 0-4 0,6-3-66 16</inkml:trace>
  <inkml:trace contextRef="#ctx0" brushRef="#br0" timeOffset="57391.328">28413 16121 276 0,'-14'9'104'0,"10"-3"-81"0,8 4 9 16,-1-7-2-16,8 6-7 15,10-6-2-15,7 1-7 16,4-4-4-16,3 0-5 15,0-4-4-15,8 1 0 0,6 0-4 0,4-3 0 16,4 6-40-16,-5 9-19 16,-9 7-72-1</inkml:trace>
  <inkml:trace contextRef="#ctx0" brushRef="#br0" timeOffset="57931.435">29154 16171 244 0,'-11'0'93'0,"4"0"-72"0,-4 9 9 16,4-3-1-16,-3 4-9 16,-1 6 1-16,-3 9-8 15,0 9-3-15,0 7-5 16,3 0 1-16,4 3 0 0,4 3-2 16,3 3-1-16,7 6-1 15,7-3-2-15,3-5 1 16,5 2-1-16,6-13 0 15,11-8 0-15,10-4 0 16,7-16 2-16,1-15 5 0,-4-13 6 16,0-9 4-16,-4-10 4 15,1-6 4-15,-8-3 4 16,-7-3-11-16,-14-13-3 16,-10 4 4-16,-15-1 5 15,-13 4-13-15,-19-1-6 16,-20 13-6-16,-15 7 0 15,4 9-1-15,4 12 0 16,6 16 0-16,12 12 0 16,6 10-3-16,11 0-1 15,10 0-28-15,7-3-10 16,11 0-24-16,7 0-8 16,11-4-74-1</inkml:trace>
  <inkml:trace contextRef="#ctx0" brushRef="#br0" timeOffset="58277.81">30071 16130 352 0,'-14'16'132'0,"3"-4"-103"0,1-2 10 0,6-4-4 16,4 3-18-16,0-2-2 15,7 2-9-15,4 0-2 16,3 1-2-16,7-4-2 0,11 0 1 15,10 1-1-15,7-1 0 16,8-3-22-16,-8 6-10 16,-3 1-42-16,-7-1-17 15,-4 1-47-15</inkml:trace>
  <inkml:trace contextRef="#ctx0" brushRef="#br0" timeOffset="58487.146">30074 16503 260 0,'-21'13'96'0,"18"-4"-75"0,3 0 12 15,3-2 2-15,4-1-12 16,4 0-4-16,6-3-10 16,12 1-4-16,13-4-3 15,7 0-2-15,8-4 1 0,-4 1-4 16,-4 0 2-16,-7 3-30 15,-3-3-12-15,0 3-86 16</inkml:trace>
  <inkml:trace contextRef="#ctx0" brushRef="#br0" timeOffset="58864.952">31030 16099 280 0,'-3'-19'104'0,"-1"16"-81"0,1 0 12 0,-1 6 0 0,1 3-12 16,-1 3-1-16,1 7-9 15,-1 6-3-15,1 16-5 16,-1 9-6-16,4 0 0 0,4 0 1 16,-1 0 0-16,4-3 0 15,0 0 0-15,4-4-18 16,-1-2-5-16,1-4-35 15,3 1-15-15,4-4-50 16</inkml:trace>
  <inkml:trace contextRef="#ctx0" brushRef="#br0" timeOffset="59387.866">31355 16168 256 0,'-11'-19'96'0,"1"19"-75"0,-8-3 8 0,8 3-3 0,-1 0-10 16,0-7 1-16,4 7-8 15,0-3-3-15,4-3-3 16,3 3 0-16,7-3 0 0,3-4 1 16,8 10 0-16,7-3 0 15,3 3 0-15,0 3 0 16,0 7 0-16,1 8 0 16,-1 4 0-16,-4 13 6 15,-6-1 6-15,0 7-2 16,-11 0 2-16,-4-3-5 15,-3-1-1-15,-7 1-6 16,0-4-1-16,-7 1-1 16,4-7 1-16,-1-3-2 0,4 0-1 15,0-6 1-15,3-3-1 16,4-1-3-16,4-5 2 16,6-4 1-16,5-3 0 15,9-3-3-15,8 0 2 16,10-3 1-16,4-3 0 15,4-4-9-15,-5 7-4 16,-2-3-35-16,-4 0-16 16,-8 2-82-1</inkml:trace>
  <inkml:trace contextRef="#ctx0" brushRef="#br0" timeOffset="59942.385">31979 16139 272 0,'-17'-28'104'0,"6"25"-81"0,-3-3 9 15,3 6 1-15,1 0-15 16,-4 3-2-16,0 3-7 16,-4 4-1-16,0-1-5 15,1 10 0-15,-1 12 1 0,4 4-2 0,0 2-2 16,7 4-2-16,3 0-1 16,8-4 4-16,6 1 1 15,8 0 0 1,3-7-2-16,4-3-2 0,7-9 1 15,-1 0 3-15,8-10 1 16,11-6 1-16,-8-3 2 16,-7 0 6-16,18-9 4 15,-11 3-2-15,4-13 2 16,-7 3-9-16,-4-6-2 16,-6 4 10-16,-8-8 5 15,-4 8-6-15,-10-7-3 16,0-1-4-16,-21-2-2 0,4 3-3 15,-29-9-2-15,-17-7-2 16,3 6-1-16,7 7-1 16,7 3 0-16,4 9-24 15,6 4-9-15,8-4-14 16,4 13-4-16,-1-3-16 16,4 3-6-16,0 3-40 15</inkml:trace>
  <inkml:trace contextRef="#ctx0" brushRef="#br0" timeOffset="61090.407">30822 15726 252 0,'21'-51'93'0,"-14"39"-72"0,4-7 5 16,-7 13-1-16,3 3-10 15,0-4 2-15,0 7-1 16,0 0 2-16,0 10-10 15,-4 9 0-15,1 9 2 0,-4 13-4 16,-4 9-1-16,-3 3-2 16,0 3 0-16,-3 10-4 15,-1 22 0-15,-3 9 3 16,0-3 1-16,3-3-4 16,1 10 1-16,3 2 0 15,3-6 0-15,1-6 0 16,-1-12 2-16,-3-7-1 0,-4-6-1 15,1-7 1-15,3-6-1 16,0-9 0-16,3-6 0 16,4-10 2-16,4-9 3 15,6 0 0-15,8-10 2 16,7-3-4-16,3-2 0 16,7-1 1-16,4-3 0 15,7-3-2-15,14-1 1 16,17 1-4-16,8-3 0 15,3-10-1-15,15 4 0 16,13-7 4-16,4 0 1 16,0-3-1-16,10 0-2 0,-3 0-2 15,-10 0 1 1,-15 4-1-16,-3 2-2 0,-11 7 5 16,-10-1 3-16,-11 4-1 15,-14 3-2-15,-11 0-3 16,-10-1-1-16,-8-2 4 15,-6 0 3-15,-4 0-1 16,-3-1 0-16,-4-2-1 16,0-10 1-16,0 7-4 15,0-13 0-15,0-1 1 16,4-8 0-16,-1-7-3 16,-6-3 2-16,-4-3 1 0,-4-3 2 15,-13-16-1-15,-5-22-1 16,-6-2 1-16,-7-5-1 15,0-8-3-15,-1-10 0 16,5 10 2-16,2 9 0 16,8 21-2-16,0 11 2 15,3 21-1-15,1 7 0 16,-4 8 2-16,-1 8 2 16,1 2-3-16,-7 7 0 15,-7-1 3-15,-8 1 3 16,-10 2 0-16,-3-2 0 15,-7 0-1-15,-19-1 0 16,-23 4-2-16,-5 3-2 16,-20 6-2-16,-15 9 1 0,0 4-1 15,1-3 0-15,-4 6 0 16,17 6-2-16,18-10-30 16,18-5-13-16,17-4-25 15,18 0-7-15,18 1-37 16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2:35.84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21022 12882 196 0,'0'-19'74'0,"-3"9"-58"0,3-5 9 0,0 8 2 16,0-2-5-16,0 0 1 15,3-4-3-15,1-3-3 16,-1 7-9-16,-3 0 4 0,0 5 3 15,0-2-1-15,0 6 0 16,0 0-4-16,0 10-1 16,0 8-3-16,-3 4 1 15,-1 7 0-15,1 8 1 16,3 1 0-16,0 6 2 16,0 0-1-16,0 0 2 15,0-4-2-15,0 1 0 0,0-3 1 16,-4 9 1-16,4-6-1 15,-4-13-1-15,4-3-3 16,-3 3 1 0,3-6-4-16,-4 3-2 0,4-6 0 15,-3 3 1-15,3-10-3 16,-4 7 0-16,4-3 3 16,0-4 3-16,0-2-4 15,0-1-1-15,0-3-2 16,0 1 0-16,0-1 2 15,0 0 2-15,4 1-1 16,-1-7 2-16,1 6-4 0,3-3 0 16,7 6 1-16,0-9 2 15,-3 7-3-15,10-7 0 16,14-7 3-16,-7-2 1 16,-6 6 1-16,9-16 0 15,-6 3 0-15,3-18 0 16,8-13 2-16,-5 0 3 15,-6-3 0-15,-7-4 0 16,-8 4-5-16,-6-19-3 16,-8-6 0-16,-10 0-1 15,-11 6-3-15,-10 6 2 16,-4 13-1-16,1 9 0 16,2 13 0-16,8 9 0 15,3 10 2-15,4 5 0 0,7 8-7 16,3 2 0-16,8 0-24 15,6 4-9-15,5 2-37 16,6 1-13-16,7 15-57 16</inkml:trace>
  <inkml:trace contextRef="#ctx0" brushRef="#br0" timeOffset="435.781">21551 12700 272 0,'0'-3'104'0,"0"3"-81"0,-3 3 9 0,-1 3 1 16,1 3-6-16,-1 4 2 15,-3 9-12-15,0 9-5 0,3 16-7 16,1 7 3-16,-1 5 2 0,4 1-1 15,0 9 0-15,0 3-5 16,0 13-1-16,0-10-3 16,0-9-1-16,0-13 1 15,0 0 2-15,4-12-25 16,-1-10-10-16,1-6-47 16,0-6-19-16,3 0-27 15</inkml:trace>
  <inkml:trace contextRef="#ctx0" brushRef="#br0" timeOffset="1066.505">21153 14010 232 0,'7'-18'88'0,"-7"8"-69"0,3 1 11 0,-3 9-2 15,0 0-1-15,0 6 3 16,0 7-10-16,0 5-2 16,0 4-10-16,0 3-3 0,0 13 1 15,-3 3-3-15,-1-4 0 16,4-8-1-16,-3 21 1 15,3-9-2-15,0 3 2 16,0-7-2-16,0 1-1 16,0-10-2-16,0 0-1 15,0-3-1-15,0-6 3 16,0-3-29-16,0-1-12 16,0-2-29-16,-4-4-13 15,1-5-17 1</inkml:trace>
  <inkml:trace contextRef="#ctx0" brushRef="#br0" timeOffset="1485.671">21146 13932 188 0,'21'-19'71'0,"-7"25"-55"0,7 4 9 0,-10-1-1 16,3 4-1-16,0 3 1 15,3-1-5-15,5 4 1 16,-5 3-11-16,1 3 6 0,-1 0 4 16,-2 3 3-16,-5 7 4 15,1 2-5-15,-8-8-3 16,1-1-2-16,-4 10 3 15,0-7-5-15,-11 3 2 16,4-5-7-16,-10-1-3 16,2-6-3-16,-9-3 0 15,3-7-2-15,-8 4-1 16,8-7-2-16,-4-6-1 16,4 7-3-16,0-4-1 15,4 0-16-15,2 4-8 16,5-1-8-16,6 1-1 15,1-4-13-15,10 0-7 0,0 0-55 16</inkml:trace>
  <inkml:trace contextRef="#ctx0" brushRef="#br0" timeOffset="2192.455">21516 14057 200 0,'-4'-9'77'0,"1"9"-60"0,-4 0 10 0,7 0 1 0,0 0-5 16,0 0 0-16,0 0-6 15,0 0-2-15,0 0-9 16,0 6-2-16,0-3 2 16,3-3-1-16,4 0 2 0,4 0-2 15,3 0 0-15,4 7 3 16,-1-4 3-16,1 6 5 15,-4 7 2-15,-3 0 4 16,-4 2 3-16,-7 4-2 16,-7 3-2-16,-4 4-3 15,-3 2-1-15,0 4-7 16,0 2-4-16,3-9-8 16,1 10-1-16,-1-4 3 15,4-5 2-15,3-1-5 0,4-6 0 16,4-3 1-16,7-7 1 15,3-2 3-15,7-4 3 16,7-3-2-16,4-3 0 16,0 0-1-16,-1 0 1 15,-2 0-4-15,-8 0-2 16,-4 0-40-16,-3 3-19 16,-6 3-28-16,-5 1-9 15,-6-1-29 1</inkml:trace>
  <inkml:trace contextRef="#ctx0" brushRef="#br0" timeOffset="3226.564">21128 15095 188 0,'3'-15'71'0,"-3"15"-55"0,0-10 17 16,0 10 5-16,0 0-7 16,0 0 2-16,0 0-6 15,0 0 1-15,4 3-16 16,-1 0 0-16,1 10 1 0,0 3-7 16,-1 18-1-16,1-6-3 15,-1 26 1-15,1-14 0 0,-1 11 1 16,1-14-2-16,-4 10 1 15,0-9 0 1,0-7 3-16,0-2-3 0,0 2 0 16,0-9-1-16,0 0 1 15,0-3-2-15,0-7 2 16,0 7-2-16,-4-3-1 16,1-4-2-16,-1 1 1 15,4-4 3-15,0 1 1 16,0-1-1-16,0 0-2 15,0 1 1-15,0-1 1 16,0 1-3-16,4-1 0 16,-1-3 1-16,8-3 2 15,-4-3-1-15,10 0 2 16,-2-3-2-16,9-12 2 0,-3 8 0 16,8-8 1-1,-5 2 2-15,1-9 3 16,-4 3 0-16,0-15 0 0,-3 6-1 15,0-26 0-15,-4 10-2 16,-7-12 1-16,0 6-4 16,-11-4-2-16,1 11 0 15,-25-4-1-15,10 9-3 16,-21 3 2-16,7 7-1 16,-6 13 0-16,6-1-5 15,4 16-3-15,3-3-19 16,7 3-8-16,4 0-17 0,14 3-3 15,0-3-80 1</inkml:trace>
  <inkml:trace contextRef="#ctx0" brushRef="#br0" timeOffset="4008.532">21537 15214 200 0,'4'-3'74'0,"-4"3"-58"0,3-6 3 0,-3 6-2 15,0-3 0-15,0 0 4 16,4 0 2-16,-4 0 3 15,3-1-14-15,1 1 2 0,-1-3 2 16,1 0 1-16,3-1 1 16,0 1-5-16,7 3 0 15,0 0-6-15,7 6 1 16,-3 0 4-16,3 10 4 16,-3-4 5-16,-1 7 2 15,-3-4 1-15,1 7 2 16,-5-6-1-16,-6 12 0 15,-1-6-10-15,-6 3-4 16,3-4-6-16,-7 4-2 16,-4 3-1-16,0-9-2 15,4-3 1-15,0-1 1 16,0-2-1-16,4 2 2 0,-1-3-2 16,8 1-1-16,-1-1-4 15,8 1-2-15,-4-1 3 16,11 1 1-16,-4-1 2 15,7 3 2-15,4-2-1 16,-1-1-1-16,-6 1 1 16,-4-1-1-16,-3-3 0 15,-8 1 2-15,1-1 1 16,-8 3 3-16,1-2-8 16,-15 5 0-16,0-2 0 15,-17 8 3-15,7-2-7 16,-7 3-1-16,3-3-20 15,4-1-10-15,3 1-14 16,4-4-4-16,3 1-23 0,4-4-8 16,3 1-44-1</inkml:trace>
  <inkml:trace contextRef="#ctx0" brushRef="#br0" timeOffset="4882.523">21209 16136 228 0,'4'-6'85'0,"-4"6"-66"0,3 0 12 0,-3 0 1 15,4 9-4-15,-1 1 1 16,1 24-10-16,-1-12-1 15,4 19-11-15,0-6-2 0,0 12-1 16,0-13 0-16,-3 19 2 16,-1-12-3-16,1 16 0 15,0-10-1-15,-4 9-2 16,0-12 1-16,0 0-1 16,0-7-3-16,0-2 2 15,0-7 1-15,0 0 2 16,0-6-1-16,0 0 2 15,0-6-2-15,0 3-1 0,0-10 1 16,0 10-1-16,0-10 2 16,3 1 3-16,1-4-4 15,6-3-1-15,1 0 0 16,3-6 2-16,0 0-1 16,4-9 2-16,-1-1-4 15,4-18 0-15,-6 6 5 16,6-10 2-16,-7 4 2 15,0-10 0-15,0 6-2 16,-3-8 1-16,-4 5-4 16,-4-12-2-16,-3 9-3 0,-10-22 1 15,3 16 1-15,-18-12 0 16,7 12 0-16,-17 6 2 16,10 3-3-16,-7 19 0 15,8 1 1-15,-1 18 0 16,4-4-7-16,10 8 0 15,1 2-24-15,10 3-9 16,0-6-23-16,17 13-9 16,-2-6-45-1</inkml:trace>
  <inkml:trace contextRef="#ctx0" brushRef="#br0" timeOffset="5246.061">21657 16215 252 0,'-3'6'96'0,"3"-6"-75"0,-8 22 17 0,5-19 1 15,-1 16-17-15,1-10-2 16,-1 19-8-16,1-9-2 16,-1 6-6-16,1-3-1 0,3 0 1 15,0 3 0 1,3-3 0-16,1-3-2 0,6-3-2 16,-3-1-2-16,8-5 1 15,-5-1 1-15,4 1 2 16,0-1-6-16,0-3-1 15,1-3-42-15,-1-3-19 16,-4 0-63 0</inkml:trace>
  <inkml:trace contextRef="#ctx0" brushRef="#br0" timeOffset="5512.59">21837 16255 308 0,'3'-9'115'0,"-3"9"-89"0,0 0 16 16,0 0 4-16,0 9-21 15,0-9-3-15,-3 26-10 16,3-11-2-16,-4 20-6 16,4-7-3-16,-3 13 2 0,-1-1-4 15,4 26 0-15,0-12 1 16,0 15 0-16,0-13-7 15,4 4-3-15,-1-10-32 0,1 0-12 16,-1-12-13 0,1 9-3-16,0-13-48 15</inkml:trace>
  <inkml:trace contextRef="#ctx0" brushRef="#br0" timeOffset="6035.253">21237 17538 196 0,'4'-13'74'0,"-4"13"-58"0,7-9 20 0,-7 9 5 16,3 0-1-16,1 0 3 16,-1 3-9-16,1-3-3 15,3 9-17 1,0-2-4-16,0 21 0 0,0-3-6 0,4 25 0 16,-4-6-2-16,0 9-2 15,-4-12 1-15,1 6 1 16,-1-6-1-16,1 3 2 15,-1-10-4-15,1 1-2 16,-4-7-5-16,0-9 0 16,0-3-36-16,0-10-13 15,0-3-70 1,-4-3-40-16,1-3 79 16</inkml:trace>
  <inkml:trace contextRef="#ctx0" brushRef="#br0" timeOffset="6412.549">21241 17481 220 0,'7'-6'82'0,"-7"6"-64"0,14-9 11 16,-14 9 2-16,7-3-10 16,-3-1-2-16,6 1-9 15,1 0-2-15,6 3-4 16,-3 0-1-16,8 13 3 0,-5-4 3 15,8 13 5-15,0-3 1 16,-1 12 3-16,-3 1-1 0,1 12 1 16,-5-13 0-16,-3 16 0 15,-3-13-3 1,-7 4-1-16,-1-7-8 0,-10 4-4 16,0-7-1-16,-11 3 1 15,4-5-3-15,-11 8-2 16,8-9 2-16,-11 0 0 15,3-6-10-15,4 0-3 16,3-7-22-16,4 4-7 16,3-7-4-16,8-5-1 15,-1-4-35 1,11 0-58-16,0 0 33 16</inkml:trace>
  <inkml:trace contextRef="#ctx0" brushRef="#br0" timeOffset="6935.999">21728 17488 284 0,'0'-13'107'0,"0"13"-83"0,-4-6 15 16,4 6 3-16,0 0-19 15,0 0-2-15,-3 6-13 16,-1-3-5-16,0 10-2 16,1-1-1-16,-4 10 2 0,0-3-1 0,0 9 2 15,0-6-4-15,0 0-2 16,3-3-1-16,4-3 3 16,0-4 0-16,7-2 3 15,-3-1-1-15,10 0 2 16,-4-2-2-16,12 2-1 15,-5-3-2-15,4 1 1 16,-3-1 1-16,7 3 2 16,-4-2-3-16,4 5 0 15,-4-2 3-15,0 5 1 16,-3-5 7-16,-1 9 6 16,-3-10 3-16,-3 10 1 15,-1-7-9-15,-6 4-2 16,0-4-1-16,-8 4 2 15,0-3-5-15,-10 2-1 16,4-2-2-16,-15-4-2 0,4 1-2 16,-11-1-1-16,7-9-16 15,-3 0-7-15,4 0-23 16,2 0-8-16,5 0-21 16,3-9-6-16,3 6-34 15</inkml:trace>
  <inkml:trace contextRef="#ctx0" brushRef="#br0" timeOffset="7238.202">21643 17403 296 0,'-4'-9'110'0,"4"9"-86"0,4 0 13 0,-4 0 2 16,7 0-12-16,-3 0-1 16,13 6-13-16,-3-3-3 15,14-3-6-15,-3 0-3 0,7 0 2 16,-4 0-2-16,4 0-1 16,-4-3 1-16,7-3 1 15,-6-1-6-15,2 1 1 16,-6 0-30-16,0-4-13 0,-4 4-20 15,-3 0-10 1,-4 0-44-16</inkml:trace>
  <inkml:trace contextRef="#ctx0" brushRef="#br0" timeOffset="11740.098">21985 13139 228 0,'-3'3'88'0,"3"-3"-69"0,-4 0 13 15,4 0 2-15,0 0-7 16,0 0 1-16,0 0-4 15,0 0-3-15,0 0-11 16,0 0 5-16,4 0 2 0,-1 0 2 16,4 0 1-16,0 6-9 0,7-3-4 15,-3-3-2-15,10 0-1 16,-3 0-5-16,6 0 1 16,-2 0 0-16,2 0 0 15,-3 0-3-15,-3 0 2 16,-4-3-37-16,-3 3-16 15,-4 0-53-15,-7 3-19 16,0 7 15 0</inkml:trace>
  <inkml:trace contextRef="#ctx0" brushRef="#br0" timeOffset="11984.679">21996 13355 260 0,'-4'0'96'0,"4"0"-75"0,11-12 17 16,-11 12 1-16,7-7-17 15,0 1-4-15,11-3-11 16,-1-1-3-16,11 1-2 16,-6 3-4-16,9 2 1 0,-6-2-1 15,0 12 0-15,-4-2-33 16,0 5-17-16,-3-3-66 15,-1 7-38 1,-3-4 73-16</inkml:trace>
  <inkml:trace contextRef="#ctx0" brushRef="#br0" timeOffset="12474.737">22602 12753 232 0,'-3'-3'88'0,"3"3"-69"0,-4-3 22 16,4 3 3-16,0 0-7 15,0 0-2-15,0 0-13 16,0 0-6-16,0 6-9 16,0-3 4-16,0 16 4 0,0 0-5 15,4 22-1-15,-1-7-5 16,5 13-1-16,-1-6-1 15,3 9-2-15,-3-12-2 16,4 21 1-16,-4-12 1 16,3 10 2-16,-2-13-1 15,6 0-1-15,-7-7 1 0,0-5-1 16,0-7 0-16,0-7 0 16,0-5 0-16,0-4 0 15,0 1-14-15,0-10-3 16,0 6-44-16,-3-6-20 15,-1 0-57 1</inkml:trace>
  <inkml:trace contextRef="#ctx0" brushRef="#br0" timeOffset="12882.165">23068 12910 232 0,'-7'-22'88'0,"7"22"-69"0,-7-6 17 16,7 6 3-16,0 0-8 16,0 0 2-16,-3 6-6 0,-1-3-2 15,4 22-13-15,0-12-5 0,4 18-1 16,-1-6 6-16,4 6 2 16,0-2-7-1,4 11-4-15,-4-8-5 0,3 9 1 16,1-4 1-16,3 4 2 15,-3-10-10-15,-1-2-2 16,-3-1-50-16,0-6-21 16,-3-3-59-1</inkml:trace>
  <inkml:trace contextRef="#ctx0" brushRef="#br0" timeOffset="13095.309">22924 13223 352 0,'21'10'132'0,"-21"-10"-103"0,35-3-4 15,-32 3-6-15,19 0-13 16,-5 0 2-16,19-3-5 16,13-1-2-16,-14 1 0 15,-7 3-23-15,4-3-10 0,-4 3-97 16,4 3-66-1,-7 0 78-15</inkml:trace>
  <inkml:trace contextRef="#ctx0" brushRef="#br0" timeOffset="13633.213">23357 13054 212 0,'-10'10'82'0,"10"-7"-64"0,-4-3 13 0,4 0 3 16,0-3-7-16,4-1-1 0,-1-2-3 16,1 6 0-16,6-9-13 15,1 6 1-15,14-4 2 0,10 4-3 16,-7 6 2-16,-7-3-1 16,4 19 1-16,-4-6 0 15,-7 9 0-15,1 6 2 16,-8 3 2-16,-7 7-5 15,-4-10-1-15,1-6-4 16,-1 6-1-16,0-6-3 16,1 6-2-16,3-6 1 15,3 0 1-15,1-3-3 16,7 0-2-16,-4-3 2 16,10-7 0-16,-3 0 3 0,8-9 1 15,-5 0-1-15,8-3-2 16,3-3-6-16,-3-3-4 15,-4-1-45-15,-3 4-19 16,-4 0-52 0,0-1-54-16,0 1 65 15</inkml:trace>
  <inkml:trace contextRef="#ctx0" brushRef="#br0" timeOffset="13971.131">23872 12860 320 0,'4'-38'121'0,"-4"38"-95"0,0-9 9 16,0 9-1-16,0 0-18 15,0 0-3-15,0 15-11 16,0-2-1-16,4 18-1 16,-1-6 2-16,4 13 1 0,-3-7-4 15,6 10 1-15,1-6-5 16,3 2 1-16,0-5 2 16,4-1 3-16,-4-6-22 0,0 0-8 15,0-6-13-15,0-7-3 16,-3 1-84-1</inkml:trace>
  <inkml:trace contextRef="#ctx0" brushRef="#br0" timeOffset="14207.625">23774 13208 268 0,'3'-3'101'0,"-3"3"-78"0,18 0 9 0,-18 0 0 16,10-4-14-16,-2 1-2 0,13-3-7 15,-4 3-1-15,15-6-5 16,-4-1-2-16,11 10 0 0,-7-3-12 16,3-3-5-16,-7 6-39 15,1-3-14-15,-5 3-48 16</inkml:trace>
  <inkml:trace contextRef="#ctx0" brushRef="#br0" timeOffset="15074.237">24380 12828 272 0,'-3'-12'104'0,"-1"6"-81"0,1-1 20 16,3 7 6-16,-4-3-9 15,4-3-1-15,0 3-16 16,0-4-4-16,4 4-11 16,-1-3-5-16,8-3 0 0,7 5-2 0,-1-2 2 15,-3 6-2-15,11 6-1 16,-4-2 9-16,0 5 4 15,-3 0 5-15,-4 1 3 16,0 6 0-16,-7-1 2 16,-3 7-11-16,-4-6-2 15,0 0-6-15,-7-4-1 16,3 4-3-16,1-4-3 16,-1 4 2-16,1-4 0 15,-1 1-2-15,4 0 2 16,0-4-1-16,4 4 0 15,-1-4-3-15,4 0-1 16,0 1 7-16,7 2 4 16,1-2-2-16,2-1 0 15,1 7-3-15,-1-1-1 16,-2-2 1-16,-1 3 2 16,0 2-1-16,-4 1 2 0,-6-3-2 15,-4 3 2-15,-7-7-2 16,-4-2-1-16,4-1 1 15,-10 1-1-15,-12-1-3 16,8-6 2-16,4 0 1 16,-5-3 0-16,5 0-27 15,-1-3-9-15,0 0-13 16,8 3-3-16,-1 0-9 16,8-3-1-16,-1 3-29 15,8 0-9-15,-1 0-4 16</inkml:trace>
  <inkml:trace contextRef="#ctx0" brushRef="#br0" timeOffset="15816.754">24945 12853 220 0,'-4'-3'85'0,"1"3"-66"0,-1-3 19 0,4 3 3 16,0 0-6-16,0 0 2 0,0 0-6 16,4-3-1-16,-1 3-17 15,1 0-3-15,7-3-3 0,-4 0-3 16,10 0-1-16,15-1-1 15,3 1 1-15,1 3-2 16,-5 0-1-16,-3 3-2 16,-10 1 1-16,-4-1-1 15,0 3 0-15,0 0-38 16,-6 1-15-16,-1-1-61 16,-7 3-55-1,-4 1 60-15</inkml:trace>
  <inkml:trace contextRef="#ctx0" brushRef="#br0" timeOffset="16007.752">24963 13064 280 0,'-4'6'107'0,"8"-3"-83"0,6 0 17 0,-3 0 2 16,7-3-14-16,7 0-2 15,8-3-16-15,2-3-4 16,5 0-5-16,-1-4-2 0,0 10 3 15,1 0-18-15,-8 0-4 16,-4 6-53-16,-2 1-22 0,-1-4-34 31</inkml:trace>
  <inkml:trace contextRef="#ctx0" brushRef="#br0" timeOffset="16666.854">25689 12794 228 0,'0'-10'85'0,"0"10"-66"0,-3-9 12 0,3 9 1 16,0-3-8-16,0-3-2 16,0 6 1-16,0-10 0 15,0 1-12-15,0-1 2 0,0-2 3 16,-4-1-4-16,1 1 1 16,-4 2-4-16,0 1 0 15,0 3-3-15,-1-1 1 16,-2 7-4-16,-1 7-2 15,-3-1 2-15,0 3 0 16,-4 7-1-16,1 3-2 16,-1 12 3-16,1 7 0 15,-1 15 3-15,4 0 1 16,3 1 1-16,4-1 2 16,7-6-1-16,4 0 2 15,6-6-6-15,4-3-1 16,0-10-2-16,11 0 1 15,14 0-2-15,0-6 2 16,0-12-2-16,-8-4 2 16,-6-3-2-16,14-12 2 0,-7-1 2 15,6-2 2-15,-6-1-1 16,-7-6-1-16,-4 4-1 16,-17-1 0-16,-1 3-2 15,-21 1 1-15,4-4-2 16,-24 13 2-16,6-3-4 15,-35 12 0-15,14-3-6 0,-11 16-3 16,11-3-23-16,0 9-11 16,11-6-19-16,3 6-8 15,-3 3-61 1,14-9-47-16,3-4 74 16</inkml:trace>
  <inkml:trace contextRef="#ctx0" brushRef="#br0" timeOffset="17868.425">22313 14286 176 0,'-3'-9'66'0,"-1"6"-52"0,1 0 17 16,3 3 4-16,0 0-4 16,0 0 2-16,0 0-6 15,0 0 1-15,0 0-16 16,0 0 4-16,3 3 4 0,1 0-7 15,3 0 0-15,3 3-3 0,1-3-1 16,3 1-3 0,0-1-1-16,4 0-3 15,-4-3-2-15,11 9 3 16,-8-9-2-16,-6 7 2 16,-1-4-4-16,1-3 0 15,-4 6-1-15,0-6 0 16,-3 0-20-16,-1 3-8 15,1-3-25-15,-4 0-10 16,0 0-56 0</inkml:trace>
  <inkml:trace contextRef="#ctx0" brushRef="#br0" timeOffset="18127.274">22359 14515 208 0,'-3'3'79'0,"3"-3"-61"0,3-3 19 15,-3 3 4-15,4 0-10 16,-1 0-3-16,4-3-12 16,0 0-3-16,4 0-7 15,-4 0-4-15,7 3 1 0,-3 0-4 16,3 3 0-16,-4-3-1 15,1 3 0-15,-1 0-42 16,-3 0-20-16,1 0-54 16</inkml:trace>
  <inkml:trace contextRef="#ctx0" brushRef="#br0" timeOffset="25266.547">22955 14048 212 0,'-3'0'79'0,"3"0"-61"0,-7 0 12 0,7 0 2 15,0 0-6-15,-4 0-1 16,-3 0-5-16,4 6 0 16,3-6-11-16,0 0 1 0,-4 3 3 15,4-3-1-15,-3 0 1 16,3 0-7-16,3 0-2 31,4 0 2-31,4 0 1 16,3 0-1-16,3 0 1 15,1 0 0-15,3 7 1 16,0-4 0-16,-3 6 0 16,0-2 4-16,-4-4 3 15,-4 6-2-15,-3 0 0 16,-3 1-3-1,-1-1-1 1,-3 1-5-16,0-4-3 0,-3 0 0 16,-1 4-1-1,1-4-3-15,-1 0 2 0,-3 0 1 16,4 1 2-16,-1-4-3 16,4-3 0-16,0 0 3 15,0 0 1-15,-3 0-4 16,3 0-1-16,0 6-2 15,0-3 0-15,3 7 3 16,1-4 0-16,3-3 1 16,3 7 0-16,1-4 0 0,3 0 2 15,0 0-1-15,4 1-1 16,0-1 1-16,-1 3 1 16,1 4-3-16,-4-1-2 15,0 1 2-15,-7 3 2 16,0-4 0-16,0 4-1 15,-3-4 1-15,-4 4 1 16,-4 0-1-16,-3-1-1 16,-7-2 3-16,-4-1 0 15,-3-5-1-15,-3 2 1 16,-5 1-2-16,8-10 2 16,3 6-4-16,-3-3 0 15,-3-3-1-15,6 6-2 16,4-6-4-16,3 3-2 15,4-3-6-15,7 0-3 0,4 0-16 16,6 0-7-16,8-9-20 16,7 0-9-16,-1-10-58 15</inkml:trace>
  <inkml:trace contextRef="#ctx0" brushRef="#br0" timeOffset="25702.681">23534 14007 264 0,'0'-9'99'0,"0"9"-77"0,0 0 7 0,0 0-3 16,0 0-8-16,0 6 2 15,0 4-9-15,0 2-2 16,3 4-5-16,1-1-3 0,-1 4 0 15,1 3-1-15,-1 0 2 16,1 0-1-16,3 3-1 16,0 0-2-16,0 7 1 15,0-4 1-15,0-6 2 0,-3-3-3 16,3-4-2-16,-4 4-14 16,1-3-6-16,-1-4-70 15,1-5-70 1,-1-4 44-16</inkml:trace>
  <inkml:trace contextRef="#ctx0" brushRef="#br0" timeOffset="25929.628">23428 14258 260 0,'0'0'99'0,"4"3"-77"0,6-3 13 0,-6 0 1 15,6-3-10-15,8 0-1 16,3 0-12-16,4 0-5 16,3 0-5-16,4-1-3 0,-1 1 1 15,1 3-1-15,-4 0 0 16,-3 0-31-16,0 0-14 16,-4-3-92-1</inkml:trace>
  <inkml:trace contextRef="#ctx0" brushRef="#br0" timeOffset="26572.399">24052 13970 236 0,'0'-10'90'0,"0"7"-70"0,0-3 6 0,0 6-1 16,0 0-5-16,0 0 3 16,0 0-7-16,0 6 1 0,0 4-10 15,0 2 0-15,0 4 0 16,-3-1-1-16,3 4-1 0,0 0-3 16,0 0-2-16,0 0 1 15,3-4 1-15,1 1-1 16,-1-3 2-16,1-4 0 15,3 0 1-15,0-2 0 16,4-4 0-16,3 0-5 16,0-3 1-16,0 0 0 15,4-3 2-15,-4 0-3 16,0 0 0-16,0-1-23 0,-3 1-10 16,-1 0-94-1,-3 0-53-15,-7 3 85 16</inkml:trace>
  <inkml:trace contextRef="#ctx0" brushRef="#br0" timeOffset="26873.084">24225 13891 280 0,'4'-9'107'0,"-4"9"-83"0,3 3 10 0,-3 3 2 16,4 4-9-16,-1 2-1 16,1 16-10-16,-4-2-5 0,3-1-6 15,1 3-6-15,-1 0 0 0,1 7 1 16,0-4 2-16,-1 3-1 16,1 1-1-16,3-1-2 15,0-2-1-15,0-4-12 16,0-6-2-16,0-6-19 15,0-7-4-15,0-6-25 16,0-3-9-16,0-9-32 16</inkml:trace>
  <inkml:trace contextRef="#ctx0" brushRef="#br0" timeOffset="53521.834">24758 13967 212 0,'-4'-7'82'0,"1"4"-64"0,3-3 9 0,-4 3 0 16,1-4-3-16,3 7 1 16,-4 0-8-16,4 0-2 15,-3 7-9-15,-1 5-2 0,1 4 2 16,-1 3-3-16,4 3 0 16,0 3-1-16,0 0-2 15,0 0 1-15,4 0-1 16,-1 0-3-16,1 3 2 15,-1 1-1-15,4-1-2 16,-3-3-30-16,-1-6-13 16,1-4-154-1,3-12 99 1</inkml:trace>
  <inkml:trace contextRef="#ctx0" brushRef="#br0" timeOffset="53767.483">24589 14108 208 0,'-11'9'77'0,"8"-3"-60"0,3 1 4 15,0-4-3-15,3 0-3 16,4-3 1-16,7 0 0 16,0-3 0-16,7-4-8 15,1 1-3-15,-1 0 1 0,4 0-3 16,-1 2 0-16,1 4-3 15,0 0-1-15,-1 0-12 16,1 4-5-16,0-1-61 16,3-3-62-16,0 0 39 15</inkml:trace>
  <inkml:trace contextRef="#ctx0" brushRef="#br0" timeOffset="54315.502">25192 13857 192 0,'3'-10'74'0,"-6"7"-58"0,-1-3 12 0,1 3 2 0,-1 0-9 16,-3-4 0 0,0-2-6-16,0 0-1 15,0 5-8-15,0-2 3 0,-4 3 3 0,-3 6-2 16,0 7 2-16,-3 5-5 16,-1 10-2-16,-3 7 0 15,0 2 1-15,3 4-1 16,4-4 2-16,7 1-4 15,3-1 0-15,8-5-1 16,6-1 1-16,12-3 0 16,6-3 3-16,4 0-1 0,3-10 0 15,0 4-1-15,0-13 2 16,1-3 1-16,-8-3 3 16,-3-6-1-1,-4-7 2-15,-4-3-2 16,-6 0 0-16,-8 4-1 0,-6-1 2 15,-4 3-3-15,-7 4-2 16,-7 3-2-16,-8 6 0 16,1 9-4-16,-4 0 0 15,8 1-1-15,6-1-2 16,11 4-24-16,7-4-9 16,7-2-60-16,7-1-28 15,7-3 2 1</inkml:trace>
  <inkml:trace contextRef="#ctx0" brushRef="#br0" timeOffset="54680.247">25531 13882 260 0,'-18'6'96'0,"14"-3"-75"0,4-3 21 0,0 0 3 15,0 0-17-15,4 0-3 16,-1 0-13-16,1 0-3 16,10 0-5-16,7-3-5 0,0 0 0 15,4 0-1-15,-4 3 0 16,-3 0-20-16,-4 3-10 16,0 0-110-1</inkml:trace>
  <inkml:trace contextRef="#ctx0" brushRef="#br0" timeOffset="54872.701">25559 14076 300 0,'-18'10'112'0,"18"-4"-87"0,0-3-7 0,11-3 19 15,6-3-19-15,5-3-11 16,2-4-4-16,4 1-3 15,1 6-9-15,-1-4-4 0,-3 4-59 16,3 3-25-16,0 0-19 16</inkml:trace>
  <inkml:trace contextRef="#ctx0" brushRef="#br0" timeOffset="55251.735">26010 13750 296 0,'-3'-3'110'0,"3"3"-86"0,-4 3 9 0,4-3 0 0,0 6-12 16,0 4 0-16,0 2-6 15,4 7-1-15,-1 9-8 16,1 7-4-16,3 3-1 0,0 2-1 16,4-5 0-16,-1-1 0 15,1 1 0-15,-1-4 0 16,1 0 0-16,-1-2-20 15,1-4-9-15,0-10-23 16,-4 1-7-16,3-13-70 16</inkml:trace>
  <inkml:trace contextRef="#ctx0" brushRef="#br0" timeOffset="55923.61">26218 13775 212 0,'4'-3'79'0,"-4"3"-61"0,4 0 15 0,-4 0 3 16,0 0 0-16,0 0 0 15,0 0-6-15,0 0-2 16,0 0-15-16,0-3-1 0,3 0 1 15,1-3-3-15,3-4 0 16,0-2-2-16,0 5 0 0,0 1 2 16,7 0 1-1,7-4-1-15,4 1-1 0,-1 9 6 16,-2-3 2-16,-5 3 5 16,-3 3 1-1,-3 6 7-15,-8 4 6 0,-3 3-6 16,-7 2-1-16,-3 1-10 15,-1 3-4-15,-3-3-8 16,4 6-3-16,-1-6-4 16,4 0-3-16,0-4-1 15,3 1 3-15,4 3 0 16,4-7 3-16,-1-2-1 16,8-1-1-16,3-2-2 15,4-1 1-15,6-3 1 16,5 3 0-16,6 0 0 0,-3 1 0 15,-1 2 0-15,-2 1 0 16,-5 2 0-16,-2 1 0 16,-8 2 2-16,0-2 3 15,-4 6 0-15,-6 3 2 16,-4-4 2-16,-4-2 2 16,-3 0-5-16,-7-1-2 15,-3 1-2-15,-8-3 1 16,-3 2-4-16,-8-2 0 15,1-4 1-15,0-2 0 16,7-1-7-16,3-3 0 16,4-3-19-16,3 0-8 15,4 0-18-15,3-3-5 16,4 0-20-16,4 0-9 16,3-1-92-16</inkml:trace>
  <inkml:trace contextRef="#ctx0" brushRef="#br0" timeOffset="58487.555">22444 15240 212 0,'-4'3'79'0,"4"-3"-61"16,-10 0 15-16,10 0 3 0,-7 6-9 15,3-3-1-15,1-3-6 0,-5 6-1 16,8-6-10-16,-3 0-3 0,3 0 0 15,0 0-3-15,0 0 0 16,3 0-1-16,1 0 1 16,0 0-2-16,3 3 2 15,7 1-2 1,-4-4 2-16,1 0-2 16,6 0-1-16,-2 0 1 0,2 0 1 15,1 0-12-15,0 0-3 16,-4 0-93-1,0 0-72-15,-4 0 58 16</inkml:trace>
  <inkml:trace contextRef="#ctx0" brushRef="#br0" timeOffset="58703.523">22458 15434 236 0,'-11'9'90'0,"11"-9"-70"0,0 3 17 15,0-3 2-15,0 4-15 16,0-1-1-16,4 3-11 16,-1-3-5-16,4 0-4 15,0 4-5-15,8-4 1 0,-5-3 1 16,8 0 2-16,-1 0-12 16,5 0-6-16,-5 0-42 15,4-3-20-15,-3-4-32 16</inkml:trace>
  <inkml:trace contextRef="#ctx0" brushRef="#br0" timeOffset="62405.846">23079 15133 176 0,'7'-3'66'0,"-4"3"-52"0,4-3 10 0,-3 3 0 16,-1-3-6-16,4-4 2 15,1 7-7-15,-1-3 0 16,0-3-8-16,0 3 1 0,0-4 1 15,0-2 1-15,-4 6 0 16,4-3 0-16,-3 2 0 0,-1-2-2 16,1 3 1-16,-4-3-2 15,0 0 2-15,0-1 0 16,-4 4 1-16,-3 0 0 16,0 0 2-16,-3 0-1 15,-4 3 0-15,0 6-1 16,-4 3 0-16,0 4-4 15,1 3-3-15,-1 2 2 16,0 14 0-16,4 2-1 16,4-2 1-16,-1-7-2 15,4 12-1-15,0-5 5 16,7-1 4-16,0-3-5 16,11 1-2-16,-1-8 1 15,18-2 0-15,-6 0-1 0,13-6-2 16,-3-4-2-16,3-9 1 15,-7 0 1-15,4-13 2 16,-4 1-1-16,0-13 2 16,-7 6 7-16,-3-6 3 15,0-3 2-15,-11 3 4 16,-7 3-9-16,-7 6-1 16,-11 3-5-16,-7 4-3 15,-3 9 0-15,-4 6 1 16,4 13-1-16,7 0-1 15,3-3-2-15,8 9-1 16,-1-3-1-16,11-3 3 16,0 2-11-16,18-8-4 15,-4 0-36-15,14-7-14 0,-7-3-85 16</inkml:trace>
  <inkml:trace contextRef="#ctx0" brushRef="#br0" timeOffset="62738.207">23756 14982 236 0,'4'-18'90'0,"-4"8"-70"0,0 7 21 0,0 3 7 16,0 0-13-16,-4 3-2 16,1 7-13-16,-1 5-5 15,4-2-8-15,0 9-5 0,0 0 1 16,4 0-2-16,-1 0 2 16,1 6-2-16,-1 6-1 15,4 1-2-15,-3-7 1 16,-1-3-26-16,1 6-11 15,-1-5-50-15,4-4-18 16,0-4-2 0</inkml:trace>
  <inkml:trace contextRef="#ctx0" brushRef="#br0" timeOffset="62919.612">23640 15174 248 0,'-43'-13'93'0,"36"10"-72"0,0 0 16 16,7 3 2-16,4 0-15 15,3 0-3-15,7 0-12 16,7 0-6-16,4 0-2 16,3-3-1-16,4 3 2 0,3-3-10 15,0 3-4-15,1 0-96 16,6 3-68 0,0 3 63-16</inkml:trace>
  <inkml:trace contextRef="#ctx0" brushRef="#br0" timeOffset="63592.915">24268 14954 280 0,'0'-3'104'0,"-4"3"-81"0,-3-6 18 0,3 6 4 15,-3 0-9-15,0 0-1 16,-3 6-13-16,-4-3-6 15,0 3-9-15,-4-2-3 0,0 5 2 16,1 0-3-16,-1 7 0 16,0-3-3-16,4-1-3 15,0 1 4-15,4-1 1 0,3-2-5 16,3-1-2-16,4 0 2 16,4 1 3-16,3-7 1 15,3 6-1-15,4-9 1 16,4 7-1-16,3-4 0 15,4 3 2-15,-1-3-1 16,1 13-1-16,0 0-2 16,0-1 1-16,-1 4 1 15,-3 3 0-15,-3-3 0 16,-4 6 0-16,0-3 4 16,-3-3 2-16,-4-4 13 15,-4 1 7-15,-6-7-9 16,-1-2-4-16,-3-4-8 15,-3-3-2-15,-1 0-1 16,-3-3 1-16,-4-4-4 0,1-5 0 16,-4-1 1-16,3 1 0 15,0-1-3-15,8 1 2 16,3-4-1-16,3 7-2 16,8-10 3-16,3 0 2 15,3 0 0-15,4-9-1 16,4-3 1-16,0-7-1 15,-4 4 0-15,0-4 0 16,-3 0 0-16,-1 4 0 16,-6 6 2-16,-1 6 1 0,-3 6-1 15,-3 7-2-15,-4 5-2 16,0 4-1-16,-4 7-1 16,4-1 3-16,0 0-29 15,0 0-9-15,3 4-23 16,4-1-9-16,7-2-85 15</inkml:trace>
  <inkml:trace contextRef="#ctx0" brushRef="#br0" timeOffset="63894.352">24652 14863 220 0,'4'-19'82'0,"-4"13"-64"0,0-6 9 0,0 5 0 16,0 7 1-16,0-3 3 15,0 3 1-15,-4 10 0 16,1 2-17-16,3 13 2 0,0 3 1 16,3 1-6-16,1 2 1 15,3 0-8-15,0 7-1 16,3-3-2-16,1-1-2 15,0 4-2-15,-1-4-1 16,1 1-23-16,-1-7-7 16,1-3-15-16,-4-6-5 15,0-7-75 1</inkml:trace>
  <inkml:trace contextRef="#ctx0" brushRef="#br0" timeOffset="64109.055">24529 15089 288 0,'-22'6'110'0,"19"-3"-86"0,3-3 16 15,0 0 2-15,7 7-19 16,7-7-2-16,7 0-9 16,8-7-2-16,2 4-6 15,5-3-3-15,-1-3 0 0,0-1-17 0,-3 4-4 16,0 0-58-16,3 3-24 15,0-4-25 1</inkml:trace>
  <inkml:trace contextRef="#ctx0" brushRef="#br0" timeOffset="64538.77">24874 14757 296 0,'-10'3'110'0,"3"0"-86"0,3-3 13 0,4 0 0 0,0 0-16 16,0 0-2-16,0 0-2 15,4 0-2-15,3 0-7 16,7 0-3-16,7 3-1 0,7 3 0 15,4 1 0 1,3 2-2-16,4 4 1 0,0-1-4 16,-4 4 0-16,-3 3 3 15,-7 3 1-15,-4 3 10 16,0 3 3-16,-10 0-1 16,-4 3 1-16,-4 4-5 15,-3 3 1-15,-3-4-7 0,-1 10-3 16,1-6-1-1,-4-4-1-15,3-6-3 16,0 0 2-16,4-9-23 0,0-9-12 16,4-7-17-16,0-9-4 15,-1-4-54-15,8-2-20 16,-1-1 17 0</inkml:trace>
  <inkml:trace contextRef="#ctx0" brushRef="#br0" timeOffset="65161.373">25580 14920 256 0,'-18'0'96'0,"11"0"-75"0,-3 3 19 0,3 0 2 0,3-3-11 16,4 0-3-16,0 0-10 15,0 0-1-15,4 0-10 16,3 0-2-16,7 3 1 0,3 0-3 15,5 0-2-15,2 1 0 16,1 2-1-16,0 0-7 16,-4-3-3-16,-4 7-60 15,1-4-27-15,0-6-36 16</inkml:trace>
  <inkml:trace contextRef="#ctx0" brushRef="#br0" timeOffset="65349.188">25499 15098 328 0,'-11'10'123'0,"11"-10"-95"0,11 9-2 0,-4-9-5 16,7 0-15-16,11 0-3 16,6-3-2-16,5-3-1 15,2-4 0-15,-2 1-9 0,-1 0-4 16,0 5-77-16,8 1-35 15,-8 0 9 1</inkml:trace>
  <inkml:trace contextRef="#ctx0" brushRef="#br0" timeOffset="65846.478">26003 14744 308 0,'-17'-3'115'0,"13"0"-89"0,1 3 10 16,3 0 0-16,0 0-18 16,0 0-2-16,3 0-8 15,4 0 0-15,4 0-5 16,6 0-2-16,5 0 0 0,2 3-1 0,4 3 0 15,1 4 4-15,-5 5 5 16,1 7 10 0,-4 3 6-16,-3 4 4 15,-4-1 5-15,-7 0-4 0,-3 0 2 16,-4 0-12-16,-4-6-2 16,-3 7-10-16,-4-4-3 15,1-3-3-15,-1-4 1 16,1 1-4-16,3 0-2 15,3-3-1-15,4-4 3 16,4 1 2-16,6-7 2 16,4-3-1-16,4-3-2 15,7-6-2-15,6 0 1 16,5-4-1-16,2 1 0 16,-2 0 2-16,-5-1 2 15,-6 4-17-15,-4-4-6 0,1 7-45 16,-12-3-20-1,1 6-107 1</inkml:trace>
  <inkml:trace contextRef="#ctx0" brushRef="#br0" timeOffset="66174.352">26518 14713 296 0,'7'-19'112'0,"-3"10"-87"0,-1-7 13 0,1 13 1 16,-1-7-10-16,1 1 0 15,0 0-7-15,-1 2-2 16,-3 1-11-16,0 6 6 0,0 3 4 16,0 10-1-16,0 12-1 15,0 19-7-15,4 9-2 16,3 3-2-16,3 1 1 15,1-4-4-15,3 0-2 16,0-2 0-16,0-4 1 16,0 3-6-16,-3-6 1 15,-1-7-34-15,-3-8-16 16,1-4-21-16,-5-7-7 16,1-8-71-1</inkml:trace>
  <inkml:trace contextRef="#ctx0" brushRef="#br0" timeOffset="68622.231">22391 16506 256 0,'-4'-3'96'0,"4"3"-75"0,-3-6 10 0,3 6 1 0,0 0-7 16,0 0 3-16,3-3-5 15,1 0 0-15,-1-4-12 16,1 4 0-16,3 0 2 0,0 3-3 16,4 0 0-16,-1 0-6 15,8 3-1-15,-4 0-1 16,11-3 1-16,-4 0-7 15,11-3-1-15,-8 3-95 16,4-9-43-16,-3-1 9 16</inkml:trace>
  <inkml:trace contextRef="#ctx0" brushRef="#br0" timeOffset="68835.12">22461 16632 252 0,'-3'19'96'0,"3"-19"-75"0,3 0 17 0,-3 0 1 15,4 0-17-15,-1 0-2 16,12-4-14-16,-5-2-4 16,15-6-2-16,-4 2 0 0,11 1 2 15,-4-1-23-15,4 4-11 16,-8 0-98-1</inkml:trace>
  <inkml:trace contextRef="#ctx0" brushRef="#br0" timeOffset="69733.259">23333 16149 228 0,'0'-10'88'0,"0"10"-69"0,-4-9 11 0,4 9 1 15,-3 0-4-15,-1 0 2 16,-3 0-3-16,4 0 1 15,-4 0-15-15,-1-3 4 0,1-3 2 16,0 6-4-16,-3 0 2 16,-1 0-11-16,-6 0-3 15,-5 0-2-15,-2 0 2 16,-1 0-1-16,0 9-1 16,1 7 1-16,2-1-1 15,1 4-3-15,4 0 2 16,3 0 1-16,3-7 2 15,4 1-1-15,0-1-1 16,3-2 1-16,1 6 1 16,3-7-1-16,3 3-1 0,-3 1 3 15,7 0 0-15,0-4 1 16,11 0 0-16,-4 1-2 16,11-4-2-16,-4 0 1 15,7-3-1-15,-3 4-3 16,3-4 2-1,-3 6 1-15,3 1 0 0,-7-1 2 16,4 4 1-16,-4-4-4 16,0 4-1-16,-3-1 3 15,3 1 1-15,-3-4-3 16,-1 4 1-16,-3-1 11 16,-3 1 7-16,-4-4-5 15,-3 0 0-15,-1 1-3 16,-6-1-1-16,-1-2-5 0,-6 2-3 15,2-3 2-15,-6-3 0 16,4 1-4-16,-8-4 1 16,4 0 0-16,0 0 2 15,0 0-3-15,3-4 0 16,4 1-1-16,4-3 0 16,-1 3 2-16,4-10 0 15,0 4 0-15,7-19 0 16,0 9-3-16,7-19 2 15,4-24 1-15,-4 15 2 16,-3 9-1-16,-1-9-1 16,-3 15 1-16,-3-2-1 15,-1 3 0-15,-6 2 2 16,-8 1-1-16,1 13 2 0,-1 2-2 16,-3 7-1-16,0-1-2 15,0 4-1-15,0 0-27 16,3 0-10-16,4 0-37 15,7-3-14-15,4-7-58 16</inkml:trace>
  <inkml:trace contextRef="#ctx0" brushRef="#br0" timeOffset="74252.073">23858 16121 228 0,'0'-10'88'0,"0"4"-69"0,-3 0 8 0,-1 3-1 15,1-1-5-15,-1-2-1 16,4 0-4-16,-3 0 0 15,3-1-9-15,0 4 2 0,0 0 2 16,0 0 0-16,0 3 1 16,0 6-4-16,0 4 0 15,3 5-5-15,1 7 0 16,-1 13 1-16,1-7 0 16,-4-3-5-16,3 9-1 15,1-5 3-15,3 5 1 16,-4-6 0-16,5 1-2 15,-5-11-19-15,4 1-10 16,-3 0-54-16,3-10-23 16,-4-2-7-16</inkml:trace>
  <inkml:trace contextRef="#ctx0" brushRef="#br0" timeOffset="74465.106">23703 16315 212 0,'-14'9'79'0,"14"-9"-61"0,4 13 8 16,-4-10 1-16,7 0-3 16,0 0 1-16,10-6-8 15,-3 3-2-15,8-6-9 0,-5 0-2 0,11-4 0 16,11-2-2-16,0 2-2 16,0 4-2-16,0-3 1 15,-8 9-63-15,-2-10-29 16,-5 7-15-1</inkml:trace>
  <inkml:trace contextRef="#ctx0" brushRef="#br0" timeOffset="74610.805">24141 15995 280 0,'3'-9'107'0,"-6"-1"-83"0,3 7 10 0,0 3 2 0</inkml:trace>
  <inkml:trace contextRef="#ctx0" brushRef="#br0" timeOffset="74778.698">24141 15983 519 0,'0'12'25'0,"0"7"-14"16,0 3-7-16,0 3-1 0,0 6-4 15,3 7 0-15,4 3 1 16,0-7 0-16,-3-9 0 15,6 7 2-15,-3-10-8 16,4 6-3-16,0-6-31 16,-1-3-11-16,-3-4-69 15,4-5-49 1,-4-1 70-16</inkml:trace>
  <inkml:trace contextRef="#ctx0" brushRef="#br0" timeOffset="75080.918">24335 15860 304 0,'0'-9'115'0,"0"9"-89"0,0 0 10 0,0 0-2 16,-4 9-13-16,4 1-1 15,0 9-12-15,0 6-3 16,0 3-3-16,0 3 1 0,0-9 0 16,0 3-4-16,4 7 1 0,3 12 0 15,-4-13 0-15,1-3 0 16,3 7 2-16,0-7-19 16,0 0-8-16,0-9-25 15,0 0-11-15,0-1-71 16</inkml:trace>
  <inkml:trace contextRef="#ctx0" brushRef="#br0" timeOffset="75514.284">24712 15926 272 0,'-3'-6'101'0,"-1"6"-78"0,1-3 9 0,3 3-3 0,0 0-6 15,0 0-2-15,0 3-7 16,0 6-4-16,0 4-5 16,3 3-2-16,1 2 1 15,-1 7-2-15,1 4 1 0,3 2-2 16,0 0-1-16,0 4 1 15,0-1-1-15,0 1-3 16,0-13 2-16,-4-3-37 16,1-1-14-16,0-2-86 15</inkml:trace>
  <inkml:trace contextRef="#ctx0" brushRef="#br0" timeOffset="75752.367">24663 16099 268 0,'-18'-13'101'0,"15"13"-78"0,-1 0 6 0,4 0 0 15,0 0-14-15,4 3-3 16,3-3-7-16,7 0-2 16,0-3-1-16,3 0-2 0,8 0 3 15,0-3-2-15,0-1-1 16,-1 4 1-16,1 0 1 15,3 0-10-15,-3 0-4 16,0 0-56-16,3-1-25 0,-4-2-18 16</inkml:trace>
  <inkml:trace contextRef="#ctx0" brushRef="#br0" timeOffset="76008.318">24987 15779 284 0,'-10'-16'107'0,"10"16"-83"0,0 0 15 15,0 0 1-15,0 13-18 16,0 2-2-16,3 7-10 16,4 7-2-16,0-1-4 0,4 3-5 0,-1 0-2 15,5 4 4 1,-1-1 1-16,0 1-3 15,0-1-1-15,0 4-37 0,0 0-16 16,-3-4-49 0,-1-15-59-16,-3-3 51 15</inkml:trace>
  <inkml:trace contextRef="#ctx0" brushRef="#br0" timeOffset="76699.714">25202 15842 240 0,'4'-13'90'0,"0"7"-70"0,-1-4 15 0,-3 7 0 16,0-3-5-16,0 0 2 0,0-1-9 15,4 1-2-15,-1 0-12 16,1 0-1-16,3-4 2 0,0 1-4 16,3 6 2-16,1-4-3 15,3 4 2-15,0 3 0 16,0 0 3-16,0 3 6 16,0 7 2-16,1-1 4 15,-1 4 1-15,-4-1 1 16,-3 4 0-16,-3 3-7 0,-4 0 0 15,-4-1-10 1,1-2-2-16,-4-3-3 16,3 2 1-16,1-2-4 15,-1-4 0-15,1-3-4 0,3 1 1 16,0-4 4-16,3 0 2 16,1-3-5-16,3 0 0 15,3 0 1-15,4 0 3 16,1 3-2-16,2 3 0 15,1 1 3-15,3-1 3 16,4 3-7-16,-4 1 0 16,0-1 2-16,0 7 2 15,-3-4-3-15,-1 1 1 16,-2-1 2-16,-5 1 1 16,1-4 1-16,-4 1 0 0,-4-1 4 15,-6 1 5-15,-4-4-5 16,-7 0 0-16,-4 4-4 15,-7-1-3-15,-3 0 0 16,0 1-1-16,0-1-3 16,3-2 0-16,4-1-3 15,3 3-1-15,8-6-16 16,2 0-8-16,5-3-12 16,3-3-4-16,7-6-20 15,4 3-10-15,6-4-83 16</inkml:trace>
  <inkml:trace contextRef="#ctx0" brushRef="#br0" timeOffset="77080.494">25809 15719 352 0,'-7'3'132'0,"7"1"-103"0,-3-4 7 16,3 0-4-16,0 0-14 15,0 0 0-15,3 6-9 16,1-6-3-16,3 0-3 16,3 0-5-16,8 0 1 0,7 0 1 15,-1 0 2-15,5 0-3 16,-5 0-2-16,1 0-34 16,-4 0-15-16,-3 0-222 31,-8 9 124-31</inkml:trace>
  <inkml:trace contextRef="#ctx0" brushRef="#br0" timeOffset="77262.015">25834 15983 332 0,'-18'18'126'0,"15"-14"-98"0,-1 2 8 0,4-6-5 15,4 3-11-15,3-6-1 16,7-3-11-16,7 2-5 15,7-5-2-15,8 0-1 0,2-1 0 16,-2 1-42-16,-5 3-17 16,-2-1-96-1</inkml:trace>
  <inkml:trace contextRef="#ctx0" brushRef="#br0" timeOffset="82087.519">26310 15610 204 0,'-3'0'77'0,"-1"0"-60"0,1 0 10 15,3 0 4-15,-4 0-8 16,1 0-1-16,3-4-1 15,0 4-1-15,0 0-11 16,0 0-3-16,0 0 0 0,3 0-1 16,1-6 2-16,6 3-2 15,4-3 0-15,7-1-3 16,4 4 1-16,3 0 0 16,1 3 1-16,-1 0 6 15,0 6 4-15,-7 1 1 0,-7 2 1 16,-3 1 0-16,-4-1 0 15,-4 10-4-15,-6-4 0 16,-4 4-7-16,-4 0-1 16,-3 0-2-16,-3 3-2 15,-1-3 1-15,4-7-1 16,3 4 0-16,1 0 0 16,-1-4-3-16,4 4 2 15,0-4-1-15,3 1 0 16,4-4 2-16,4 1 0 15,-1-7 0-15,8 6 2 16,7 1-3-16,6-1 0 16,1 0 1-16,0 4 0 15,-1-1-3-15,-2 1 2 16,-5 0 3-16,1-1 1 0,-4 1 10 16,-3-1 3-16,-4-2 4 15,-7-1 0-15,-4-3-7 16,-6-3 0-16,-8 7-10 15,-3-7-2-15,-4 0-1 16,-3 3 0-16,-4 1 0 16,-3-1 0-16,7 0-3 15,6 0 2-15,5 1 1 16,3-1 0-16,7 0-5 16,7-6-1-16,7-3-35 15,10-3-13-15,8-4-43 0,10-2-16 16,4-10-24-1</inkml:trace>
  <inkml:trace contextRef="#ctx0" brushRef="#br0" timeOffset="82569.415">26786 15644 248 0,'-14'-6'93'0,"11"6"-72"0,-1-10 11 0,1 10 1 16,3-3-7-16,0-3-1 16,0-3-5-16,3-1-2 0,1 7-10 15,3-3-1-15,0 3 3 0,-4-1-4 16,12 1-1-16,9-3-2 16,1 3 0-16,3 3 9 15,-3 3 4-15,0 3 6 16,-4 4 3-16,-7-1 0 15,-4 10 0-15,-6 12-3 16,-8 7 1-16,-3 6-11 16,-7 3-2-16,-3-3-4 15,-5-7-1-15,1 4-3 16,4-6-2-16,3-7 1 16,3-6-1-16,4-3 0 15,7-1 0-15,3-5-3 0,8-4 2 16,10-2 1-1,7-7 0-15,8-4 0 0,2-2 2 16,1-3-3-16,-3-1 0 16,-1 1 1-16,-7 0 2 15,-3-1-3-15,-8 7 0 16,1-3-43-16,-4 6-20 16,-3-3-48-16,3-7-105 31</inkml:trace>
  <inkml:trace contextRef="#ctx0" brushRef="#br0" timeOffset="85270.79">27619 15481 260 0,'-7'-6'96'0,"0"3"-75"0,-4-4 8 16,4 7-3-16,0 0-10 0,-3 0-1 15,-1 0-5-15,0 0 1 16,-3 0-6-16,-3 7 1 0,-1-4 4 16,-3-3-2-16,0 6 3 15,-4-3-4-15,-3-3 1 16,0 6-5-16,-1-2 0 16,5-4-1-16,-1 6-2 15,0-3 3-15,1-3 0 16,-5 6-1-16,1-3 1 15,-4-3 2-15,-3 0 4 16,0 0-2-16,-4 0-2 16,-3 0 2-16,-1 0 0 15,1 0-6-15,3 0 0 16,0 0 1-16,1 0 3 16,2 0-2-16,1 0-2 0,0 0-3 15,-1 0 1-15,-2 0 5 16,2 0 2-16,-2-3 0 15,2-3-1-15,1 6-1 16,-4-3 2-16,7-3-3 16,4 6-2-16,0-4 0 15,3-2 1-15,1 6-1 16,2 0-1-16,-6 0-2 16,0 0 1-16,0 0 1 15,-4 6 2-15,-3-2-1 16,-4-4 2-16,-3 0-4 15,-1 0 0-15,1 0 1 16,0 0 0-16,3 0 0 16,0-4 0-16,0 4 0 15,-3 4 0-15,-4-4 0 0,-7 6 2 16,-7-3-3-16,0 6 0 16,4-2 1-16,3-1 0 15,0 0 2-15,0 0 1 16,0 1-1-16,-7-1 1 15,-7 0-2-15,0 0-1 16,4 1 1-16,-1-1 1 16,1 0-1-16,-4 1-1 15,-8 2 3-15,-6 4 0 16,4-4-4-16,6 7 1 16,4-4-2-16,0 1 0 15,-3-4 2-15,-5 1 2 0,-2 2-1 16,6 1-1-16,8-4-2 15,3 0 1-15,-4-5 1 16,1 2 0-16,-1-3 0 16,-6-3 2-16,-1 6-1 15,8-3-1-15,3-3 1 16,0-3-1-16,-4-3 0 16,-3-3 0-16,-3-1 0 15,-4 4 0-15,7 3 0 16,3 0 0-16,4-4-3 15,-3 4 2-15,-8 0 1 16,-3 0 2-16,0 3-3 16,3 3 0-16,8 0 3 0,3 0 1 15,0 0-1-15,-7 4 1 16,-4-1-2-16,1 3-1 16,3 1 1-16,7-1 1 15,3 4-1-15,4-4-1 16,0 7 1-16,1 0 1 15,-5 2-3-15,-3 4 0 16,0 3 1-16,4-6 0 16,3 6 0-16,7-6 2 15,0-3-3-15,4-1 0 16,-1 1 1-16,-2 0 2 0,-1-1-1 16,-4-2-1-16,1 9 1 15,-1 0 1-15,5 3-3 16,-1 3-2-16,3 7 2 15,5 2 2-15,-1 1 0 16,4-4-1-16,3 1 1 16,4-4 1-16,3 1-1 15,4-4-1-15,3 0 1 16,4 3 1-16,3 4-1 16,1-4-1-16,3 13 1 15,3 3 1-15,4 7-3 16,0 8 0-16,4-8 1 15,3 2 2-15,3-12-1 0,4-3 2 16,4-4-4-16,0-9 0 16,3-2 1-1,4-8 2-15,-1 1-1 0,1 0-1 16,3 3 1-16,8-6 1 16,2 2-1-16,8 1-1 15,4 3 1-15,-1-3 1 16,4 0 1-16,-4-4 3 15,1 1-1-15,-1-3 0 16,11-4-3-16,4 1-2 16,10-7 1-16,-4-3-1 15,1-3 0-15,-4-4 0 16,7-2 0-16,7 3 2 16,11 2 3-16,-4 8 2 15,-7 5-8-15,-3 4-4 16,10-1 3-16,7 1 2 15,-3-4 1-15,-4 0-1 0,0-2 1 16,0-4 1-16,11-6-1 16,0-4-1-16,-11-5 3 15,-3-4 0-15,-1-3-1 16,12 1-2-16,-1 2 1 16,-3 3-1-16,-11 1 0 15,0-1 0-15,4-2 0 16,6 2 0-16,1 1 0 15,-11-1 2-15,-7 0-1 16,0-2 2-16,8-1-4 16,2 4 0-16,1-1 1 15,-8 0 2-15,-2-2-3 0,-1 5 0 16,3-2 1-16,8-1 2 16,0-2-1-1,-4-1-1-15,-4-3 1 16,4-3-1-16,8 0 0 0,2 0 0 15,1 0 0-15,-7 4 2 16,-1-1-3-16,8-3 0 16,10 9 1-16,-3-2 0 15,-11 2 0-15,1-6 0 16,9 0 0-16,5 1 2 16,-5-1-1-16,-6 0-1 15,-7 0 1-15,7 7-1 16,3-4 0-16,0 3 0 0,-7 4 0 15,-10 0 0-15,0-4 0 16,6-3 0-16,4-3 0 16,-3 1 2-16,-7-4-1 15,-4-3-1-15,-4-4 1 16,8-5-1-16,3-4 0 16,-3 1 0-16,-8 2 0 15,-10 1 2-15,-7-1-3 16,-7 1 0-16,-7-1 1 15,-4-2 2-15,-3 5-1 16,-4-9 2-16,-3-12-4 16,-8-13 0-16,-3-6 3 15,-3 6 1-15,-7 1-4 0,-8 8 1 16,-7-2 0-16,-6-4 0 16,-8 0-3-16,-7-6 2 15,-13 10-4-15,-12 5-1 16,-10 13 3-16,4 13 1 15,6 19-1-15,8 6 0 16,10 3-25-16,7 0-11 16,7-7-79-16,15-2-36 15,13-7 0 1</inkml:trace>
  <inkml:trace contextRef="#ctx0" brushRef="#br0" timeOffset="86036.054">28515 13111 288 0,'-7'3'107'0,"3"6"-83"0,-3 16 10 0,4-12 0 16,3 21-8-16,0 16-1 16,0 19-9-16,0 3-3 15,0-9-7-15,0-13-2 0,-4 48 2 16,1-23-3-16,-1 16 0 15,1-19 3-15,-1 6 1 16,1 29-1-16,3-41 1 0,0-7-4 16,7-2 0-16,0-13-1 15,7-4 1 1,11 1-2-16,3-6 2 0,4-13-2 16,3-10-1-16,11-12 1 15,7-12 1-15,3-14-1 16,1-5-1-16,-8-7 5 15,-3-5 1-15,-4-11 0 16,0-12 1-16,-6-15-4 16,-8-4 0-16,-7-6 1 15,-7-12 0-15,-7-13-2 16,-14-6-2-16,-10 6 1 0,-19-13-1 16,-13 7 0-16,-18 25 0 15,3 24-3-15,4 26 0 16,0 22-1-16,0 25 3 15,4 28 0-15,3 7 3 16,14-1-6-16,11 1-1 16,18-4-27-16,13 4-9 15,11-1-30-15,11 4-12 16,14 3-58 0</inkml:trace>
  <inkml:trace contextRef="#ctx0" brushRef="#br0" timeOffset="86591.674">29355 13565 260 0,'-18'-9'99'0,"18"9"-77"0,-28 19 9 0,14-13 1 16,-4 10-9-16,0 5-1 16,-3 11-8-16,0 15-4 15,7-3-5-15,3-7-2 0,1 17 1 16,3-10-2-1,3 9 1-15,4 3-2 0,4-12 2 16,3-16-2-16,0-9 2 16,0-9 0-16,11-10 1 15,-4 0 2-15,7-13 1 16,-4-3 3-16,5-18 4 16,-1-19-4-16,-7-4 2 15,-4 16 2-15,-2 7 1 16,-5 3 0-16,-3 18 4 15,-3 7-7-15,-1 21-2 16,-3 14-3-16,0 11-2 16,3 1-3-16,4 6-2 0,4-9 1 15,6-4 1-15,8-2-3 16,3-4 0 0,4-6 1-16,3-3 0 0,0-4-11 15,1-2-5-15,-5-4-61 16,1-6-26-16,7-3-62 15</inkml:trace>
  <inkml:trace contextRef="#ctx0" brushRef="#br0" timeOffset="86820.996">29517 13709 312 0,'-4'38'115'0,"8"-3"-89"0,3 21-3 0,-7-47-6 16,11 20-13-16,6 8 0 15,8 1-2-15,7-7 1 16,3-6-2-16,4-6-3 0,0-3-1 16,-4-4-62-16,0-9-29 15,-10-6-25 1</inkml:trace>
  <inkml:trace contextRef="#ctx0" brushRef="#br0" timeOffset="87072.275">29817 13565 384 0,'-11'10'145'0,"1"12"-112"0,-4 6 10 15,6-13-2-15,-2 14-21 16,-1 18-3-16,4 15-11 15,0 4-4-15,0 3-1 16,0 19-1-16,4 12 2 0,3 1-1 16,0-4-1-16,3 0-4 15,1-3-2-15,3 0-30 16,0-9-14-16,0-10-5 16,0-18-2-16,0-14-15 0,3-24-81 31</inkml:trace>
  <inkml:trace contextRef="#ctx0" brushRef="#br0" timeOffset="87509.991">30011 13076 260 0,'0'-9'96'0,"0"6"-75"0,3 3 23 16,-3 0 7-16,0 6-12 15,0 6 0-15,-3 7-13 16,-4 3-4-16,0 6-13 16,-4 22-1-16,1 7-1 0,-1-1-6 15,4 4 0-15,7-13-1 16,7-6 0-16,4-10 0 16,6-6 0-16,4-9 0 15,4-7 0-15,7-6-3 16,7-12 2-16,3-4 1 0,4-5 2 15,0-7-14-15,-4-1-7 16,-7 1-37-16,-7-3-16 16,1 9-75-1</inkml:trace>
  <inkml:trace contextRef="#ctx0" brushRef="#br0" timeOffset="87791.543">30293 12954 296 0,'-7'-16'112'0,"7"13"-87"0,0 3 18 0,0 0 0 0,4 9-6 16,3 7 1-16,0 9-13 16,0 6-5-16,0 13-11 15,0 13 0-15,-4 31 2 0,1 3-9 16,-4 3-2-16,0 9-1 15,0 10 2-15,0-10-2 16,3-15 0-16,1-6-19 16,-1-13-7-16,1-16-19 15,-1-9-9-15,1-13-30 16,0-3-13-16,-4-9-21 16</inkml:trace>
  <inkml:trace contextRef="#ctx0" brushRef="#br0" timeOffset="88903.72">28011 12794 244 0,'10'-60'93'15,"-3"38"-72"-15,4-9 5 0,-4 18-3 0,0-5-7 16,3-1 1-16,1 3-5 16,0-3-2-16,-1 4-6 15,1 5 4-15,-4 13 4 0,0 13 5 0,-4 15 4 16,1 26-2-16,0 31 0 15,-1 28-10-15,1 37-3 16,3 23-2 0,3 31 0-16,4 3-2 0,4 16 1 15,0-23-2-15,-4 1 2 16,0-22-4-16,0-22 0 16,-3-19 1-16,-4-12 0 15,-4-10 0-15,-3-16 2 16,0-15-1-16,0-19 2 15,0-12-2-15,4-17-1 16,3-11-2-16,10-11-1 16,12-11 4-16,13-11 1 15,7-5 0-15,4-3 1 16,11-7-4-16,20 0-2 0,15 0 2 16,3-6 2-16,22-3 0 15,17 3 2-15,-7-4 0 16,18 8 3-16,7-1-3 15,-1 0 0-15,15 0-1 16,-4 0 1-16,-6 3-2 16,41 0-1-16,-34 3 1 15,-29 1-1-15,-28-1 0 16,-22 0 0-16,-17-6 4 16,-17 4 2-16,-18-1 2 15,-18-22 0-15,-11-9-4 16,-10 0-1-16,-7 0-1 15,-3-4-2-15,-4-12-2 0,0-12 1 16,0-19-1-16,-4-7-2 16,0-18 3-16,1-25 2 15,6 43 0-15,-10-100-1 16,0 10-2-16,-4-16 1 16,0 6 1-16,-3 29 2 15,0 5-1-15,0 26-1 16,-1 31 1-16,1 28-1 15,0 16 0-15,0 19 0 16,3 16 0-16,0 6 0 16,8 9 0-16,-8-3 0 15,-3 3 0-15,-7 0 2 0,10 4-1 16,-49-4-1 0,-14 0 1-16,-4 6-1 15,-35 4 0-15,-14 6 0 0,42-3-3 16,-95 24 2-16,7 4 1 15,-4 3 0-15,4 7-5 16,22 5-1-16,16 4-26 16,12-3-11-16,20-10-36 15,22 0-12-15,28-6-42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4:12.438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23908 13161 156 0,'-18'-10'57'0,"11"10"-44"0,0-9 14 0,3 9 3 15,-3-3-4-15,0 0-1 16,0-1-5-16,0 4 0 16,0 0-11-16,0 0 3 0,4 4 2 0,-4-4-3 15,3 3-1-15,4-3-4 16,0 0 1-16,0 0-4 15,0 0 0-15,0 0 3 16,11-10 3-16,-4 4 2 16,17-10 1-16,22-12 0 15,11 0 0-15,3 3-2 16,-4 15 1-16,-7 4 0 16,-3 9 3-16,-7 7 4 15,-11 2 1-15,-6 7 3 16,-12 6 3-16,-6 0-11 15,-8 3-5-15,-6 7-4 0,-12 6-1 16,-2 0-2 0,3-13-2-16,3 0 1 15,-3 6-1-15,3-8 0 0,4-1 0 16,0-3-3-16,7-4 2 16,0-2 1-16,7 0 0 15,0-1-3-15,10 1 2 16,-3-3 1-16,15-1 0 15,-5-2 0-15,11-1 2 16,-6 7-1-16,6 2-1 16,-4-2 1-16,5 9-1 15,-5-3 0-15,1 16 0 16,-4-10 0-16,-3 19 2 16,-4-9 14-16,-10 2 7 15,-1-2-9-15,-6-3-5 16,-1-4-4-16,-7-3-1 0,1-6-5 15,-11 0-1-15,3-6-2 16,-17-1 3 0,3-2 4-16,-21-10 3 0,11 3-7 15,-8-12-1-15,12 6-2 16,-1-6-1-16,7 3-16 16,11-7-7-16,3 4-18 15,22-10-7-15,-4 4-26 16,31-13-13-16,15-7-45 15</inkml:trace>
  <inkml:trace contextRef="#ctx0" brushRef="#br0" timeOffset="780.498">24878 13120 200 0,'0'-16'77'0,"0"10"-60"0,-4-7 6 15,1 10-1-15,3-3-6 16,-4 3 3-16,1 0-6 0,-1 0 0 16,-3 6-8-16,0 3 1 0,-3 3 1 15,-1 4-1 1,-3 6 1-16,-4 3-2 16,1 0 2-16,-5 18 0 0,1 8 1 15,4 8-2-15,-1 4-1 16,4-4-1-16,3 7 2 15,4-4 1-15,7 4 3 16,7 3 1-16,4-19 3 16,-1-6-3-16,15-4 1 15,-4 1-5-15,22-10 1 16,-8-6-3-16,25-13 2 16,-11-2-2-16,8-20 0 0,13-18 5 15,-10-10 4 1,-7 3-5-16,-3-12-3 15,-12-9-1-15,-6-17-1 16,-7-2-2-16,-11 9-2 16,-11 3 1-16,-10 0 1 15,-10 10-1-15,-8 12-1 0,4 10 1 16,-32 2-1-16,-21 10-3 16,14 13 0-16,11 9-3 15,17 6 1-15,7 0-17 16,11 4-6-16,7 2-16 15,14-2-5-15,14 9-40 16,11-1-16-16,3 4 1 16</inkml:trace>
  <inkml:trace contextRef="#ctx0" brushRef="#br0" timeOffset="1424.913">25721 13142 212 0,'-3'-3'82'0,"-1"3"-64"0,0-3 7 16,-3 3-1-16,0 0-9 15,0-4 0-15,0 4-9 16,0 0-4-16,0 0-1 16,0 0 3-16,-7 7 5 0,3-4-3 15,-6 6-1-15,3 7 0 16,-11 18-1-16,-7 20 0 15,11-7 2-15,3-6 1 16,-3 12 3-16,7-9-3 16,0 9 1-16,3-9 1 15,11 9 2-15,11 16-3 16,3-22 0-16,-3-9-3 0,17 0 2 16,11 5-4-16,0-11 0 15,-1-13-1-15,1-13 1 16,0-12 4-16,3-16 4 15,4-10-4-15,0-5 1 16,-4-7-3-16,-3-6 2 16,-7-4-2-16,-7-8 2 15,-11 5-2-15,-14 1 2 16,-11 6-2-16,-7 18 0 16,1 4-6-16,-15-3 1 15,4 6 0-15,-11 3 0 16,-7-3-3-16,11 9 2 15,7 10-8-15,7 6-2 16,10 3-27-16,7 6-13 16,8 4-20-16,7 2-6 15,6 4-40-15</inkml:trace>
  <inkml:trace contextRef="#ctx0" brushRef="#br0" timeOffset="1921.389">26271 13139 216 0,'-3'-16'82'0,"3"16"-64"0,-7 3 15 0,0 3 2 16,0 4-7-16,-4-1 0 15,-3 7-4-15,0 9-1 16,0 0-12-16,3-6 0 0,-10 31 0 16,-4 19-4-16,4-3-2 15,7-3-2-15,7-1 0 16,11 4 0-16,3-19 3 16,0-9 3-16,14 0 5 15,14-4-2-15,11-15 1 16,10-19-1-16,11-10 2 15,0-5-1-15,4-10 2 16,-11-7-4-16,-7-2-1 0,-7-7 0 16,-7-9 4-16,-8-3-4 15,-13 2 2 1,-11 4-1-16,-11 13 3 0,-13-1-7 16,-15 7-2-1,-17 0-3-15,-11 6-2 0,0 3-8 16,7 7-3-16,10 5-21 15,12 4-9-15,6 6-18 16,7 4-8-16,8-1-35 16,10 3-15-16,10 1-1 15</inkml:trace>
  <inkml:trace contextRef="#ctx0" brushRef="#br0" timeOffset="2419.822">27234 12389 240 0,'4'-9'90'0,"-8"9"-70"0,1 0 15 0,3 0 0 0,-4 6-1 16,-3 7 2-16,0-4-2 15,4 4-1-15,-8 15-18 16,-6 16 2-16,-1 6 3 0,-3 13-7 16,-4 31 0-16,0 9-7 15,1 10-4-15,2 25 1 16,12-25 2-16,3-25-7 16,14 28 0-16,11 25 0 15,6-25 1-15,4-25-2 16,4-22 2-16,0-6-1 15,3-20 0-15,1-5-11 0,-1-13-7 16,-7-9-55-16,-3-10-24 16,-8-9-46-1</inkml:trace>
  <inkml:trace contextRef="#ctx0" brushRef="#br0" timeOffset="3076.657">30484 12233 288 0,'17'3'107'0,"-6"16"-83"0,10 21 15 0,-10-11 1 16,6 18-7-16,8 22 3 0,10 3-11 16,7 22-3-16,1 19-13 15,-4-1 1-15,-11 14 1 0,-14 15-4 16,-11-6-2-16,-13-10 0 15,-11 10 1-15,-8-10-3 16,-2-18-2-16,-1-16-3 16,-3-9-1-16,-1-13-29 15,1-19-12-15,0-10-19 16,0-5-8-16,3-10-72 16</inkml:trace>
  <inkml:trace contextRef="#ctx0" brushRef="#br0" timeOffset="9607.105">27354 12957 236 0,'-10'-19'88'0,"10"19"-69"0,-7-19 8 0,3 19 1 0,1-3 0 15,-1-3 3-15,1 6-3 16,3-3 0-16,-4 3-16 16,4 0-2-16,0 0 0 0,4 0-6 15,3 0 0-15,7 0-2 16,0-7-2-16,-3 7 1 16,10 0 1-16,-4-3-1 0,8 6 2 15,7 4-2-15,-11-4-1 16,-3 6 14-16,-8 7 7 15,1-4-1-15,-11 7 0 16,0-3-5-16,-11 6 1 16,4-3-11-16,-11 3-3 15,4-3-2-15,-3 2 2 16,3-2-1-16,-1 0-1 16,5-3-4-16,3-4 0 15,0 4 2-15,7-3 3 16,0-1-2-16,7-6 0 15,-4 1 1-15,11-4 2 16,-3 0-3-16,7 3 0 16,-1-3 1-16,5 7 0 0,-5-1-3 15,4 10 2-15,-3-3 1 16,-4 6 2-16,0 3 3 16,-3 3 4-16,-1-3 7 15,-6 3 2-15,-1-3-1 16,-10 0 0-16,4-3-9 15,-15 0-5-15,4-3-2 16,-11-6-1-16,4 2 0 16,-7-5 0-16,3-1-5 15,4-6 1-15,3 3-20 16,4-6-9-16,4 0-30 16,13-9-10-16,1 3-25 15,17-16-11-15,-3 3-16 16</inkml:trace>
  <inkml:trace contextRef="#ctx0" brushRef="#br0" timeOffset="10072.853">27690 12929 272 0,'0'-10'104'0,"0"10"-81"0,3 7 1 0,-3-7-5 0,4 3-7 15,-1-3 1-15,4 6-3 16,0-3 1-16,14 0-6 16,-6 0 8-16,9 4 4 0,-3-4 6 15,8 9 3-15,-8 1 2 16,0 9 2-16,-3-7-3 15,-11 11 1-15,0-4-10 16,-11 6-3-16,1-3-8 16,-8 9-3-16,4-5-2 15,-4 14-2-15,1-8 1 16,3 3-1-16,0-4-3 16,3 1 2-16,1-7-1 15,6 0 0-15,1-9 2 16,10 0 2-16,-4-4-3 0,15-12 0 15,-7 1-1-15,10-11 0 16,-7 4-7-16,4-6-2 16,-4-1-27-16,0-2-13 15,-3 2-22-15,-4 1-7 16,0 6-67 0</inkml:trace>
  <inkml:trace contextRef="#ctx0" brushRef="#br0" timeOffset="10462.49">28222 12860 264 0,'0'-16'99'0,"0"16"-77"0,0-6 4 16,0 6-2-16,0 0-10 15,0 0 2-15,0 9 0 16,0-3-1-16,0 16-7 16,0-6 6-16,0 19 3 0,0-7-1 15,0 9 3-15,0-5-4 16,-3 12-1-16,-1-10-11 15,-3 16-1-15,4-6-2 16,-1 6 0-16,1-9 0 0,-1 0 0 16,0-7-5-16,1-5 1 15,3-7-18-15,0-7-8 16,0-2-20-16,0-7-8 16,0-3-77-1</inkml:trace>
  <inkml:trace contextRef="#ctx0" brushRef="#br0" timeOffset="10928.626">28071 12794 220 0,'-11'0'82'0,"11"0"-64"0,-18 22 13 15,15-19 1-15,-4 9-6 16,0-2-1-16,-4 9-7 16,4-4-3-16,0 10-9 15,0 1 3-15,7 2 1 0,0-6-3 16,11 0 1-16,-4-4-3 15,10-2 2-15,-3-3 0 0,7-4 3 16,-3 1 6-16,0-10 2 16,-1 0-3-16,1-10-1 15,-4 7-6-15,-3-13 0 16,-1 7-5 0,-3-7 0-16,-3 4-1 0,-8-4 1 15,1 3-4-15,-11-2 0 16,3 2-1-16,-3 1 0 15,3 2 0-15,1 1-2 16,3 9-22-16,7 0-7 16,0 0-30-16,3 6-11 15,1-3-59 1</inkml:trace>
  <inkml:trace contextRef="#ctx0" brushRef="#br0" timeOffset="11470.405">28363 13205 236 0,'-7'-4'88'0,"7"4"-69"0,-7 4 11 0,7-4-2 16,-3 3-8-16,-1 0-1 16,-3 3-5-16,0 0-1 15,0 7-7-15,0-4 0 0,0 13 4 16,3-3-4-16,1 16-1 15,-1-7 2-15,4 6 0 16,0-5-1-16,7-1-1 16,0-6 1-16,11-3 1 15,-4-4 5-15,11-9 3 16,-4 1 0-16,7-14 1 16,-3 4 3-16,0-12 2 15,-4 2-2-15,0-6 0 16,-3 4-1-16,-8-10 0 0,-3 12-7 15,-7-6-4-15,0 4-4 16,-17-1-3-16,3 0-2 16,-8 4 1-16,5 2-8 15,-1 1-2-15,4 3-27 16,0-4-13-16,3 7-22 16,4-3-7-16,0-4-69 15</inkml:trace>
  <inkml:trace contextRef="#ctx0" brushRef="#br0" timeOffset="12072.577">28691 12985 216 0,'0'-16'82'0,"0"16"-64"0,0-12 13 16,0 12 1-16,0-3-6 16,0 0-1-16,0-1 4 0,0 4 4 15,4 10-18-15,-1-4 3 0,1 16 2 16,0-3-5-16,3 12 2 16,0-6-10-16,0 10-2 15,0-7-3-15,3 10-2 16,1 2 1-16,0 1-1 15,-1-6-3-15,1-7 2 16,-1 0-4-16,1-6-1 16,-4-3-30-16,0-10-12 15,0 1-32-15,-3-10-13 16,-1 0-18 0</inkml:trace>
  <inkml:trace contextRef="#ctx0" brushRef="#br0" timeOffset="12312.883">28519 13227 272 0,'10'0'101'0,"-10"0"-78"0,28-4 13 15,-24 4 0-15,10 0-10 16,-3 0-1-16,17-3-12 15,-3 0-3-15,24 0-6 16,-10 0-3-16,14 3 0 0,-11 0-1 0,4 0 0 16,-7 0-47-16,-4 0-18 15,-7 0-73 1</inkml:trace>
  <inkml:trace contextRef="#ctx0" brushRef="#br0" timeOffset="15175.991">29143 12794 228 0,'0'-19'88'0,"0"19"-69"0,-7-9 11 0,3 9 1 16,1 0-6-16,3 0 0 15,0 0 0-15,0 0-1 16,-4 9-13-16,4 10 0 0,0 3 0 16,0-3-2-16,0 18 2 15,0-9-4-15,4 19-2 16,-1-9 0-16,4 9-1 16,1-9-2-16,2 9 1 15,-3-13-4-15,4 16 0 16,-1-12 1-16,1 0 0 15,-4-10-3-15,0 3 0 16,0-9-25-16,-3-3-9 16,-1-3-14-16,1-10-4 15,-1-3-67-15</inkml:trace>
  <inkml:trace contextRef="#ctx0" brushRef="#br0" timeOffset="15899.362">29429 12838 264 0,'0'-3'99'0,"-4"3"-77"0,-3 3 13 0,7-3 3 15,-7 3-7-15,-3 3 2 16,-5 4-13-16,1-1-4 15,0 0-9-15,0 4-5 0,3-1 1 16,1-2-2-16,-1 6-1 16,1-4-2-16,-1 4-1 15,4-4 2-15,0 4 2 16,0-3-2-16,3-1-2 16,1-3 2-16,3 7 2 15,0-6 0-15,7-1-1 16,0 0 1-16,7 1-1 15,0-4 0-15,7 3 0 16,-3-2 0-16,7 2 2 16,-4 1-1-16,4 2-1 15,-4-3 1-15,0 7-1 0,-3-3-3 16,-4 6 2-16,-4-7 3 16,1 7 1-16,-4-3 7 15,0-1 4 1,-3 1-1-16,-1 0 2 0,-3-4-6 15,0-2-1-15,0-1-2 16,-3-3-1-16,-1-3-6 16,-3-3-1-16,3 0-2 15,-3-3 3-15,0-3 0 16,4-3 3-16,-1-1-3 16,4-2 0-16,0-1 1 15,4-9 0-15,-1 6-3 16,4-9 2-16,0-3-1 0,4-6 0 15,-4 2 4-15,0-12 1 16,4-15-4-16,-8 18-1 16,1 10 1-16,-8-7 2 15,1 13 0-15,-8 3 2 16,1 3-4-16,-5 7 0 16,5 2-1-16,-1 7-2 15,1-3-4-15,3 12-2 16,0 4-26-16,3 2-9 15,8 4-26-15,-1-1-10 16,1-2-44 0</inkml:trace>
  <inkml:trace contextRef="#ctx0" brushRef="#br0" timeOffset="16307.999">29676 13189 260 0,'0'-9'96'0,"0"9"-75"0,-4 0 12 16,4 0 0-16,0 0-7 16,0 0-1-16,0 0-13 15,0 0-5-15,0 0-5 0,0 0-2 0,0 0 3 16,0 0-2-16,0 0 2 15,0 0 0-15,4 0 3 16,-4 0 1-16,3-10 3 16,1 10-1-16,-1-3 2 15,1-3 0-15,-1 6 3 16,1-3 2-16,-4 3-1 16,0 0-10-16,-4 3-2 15,4 6-3-15,-3 1 2 16,3-4-3-16,0 0 0 15,0 0-8-15,0 1-2 16,0-1-36-16,0-3-16 16,0 0-89-1,7-3-42-15,0 0 99 16</inkml:trace>
  <inkml:trace contextRef="#ctx0" brushRef="#br0" timeOffset="16980.011">29743 12775 340 0,'0'0'126'0,"0"0"-98"0,3-3 8 15,-3 3-5-15,4 0-8 16,-1 0-2-16,4-6-5 0,0 6 0 15,8-4-9 1,-5-2-2-16,8 6-1 0,3 0 6 0,-3 0 4 16,-1 0-1-16,-3 0 2 15,0 6-4-15,-3-2-1 16,-4 2 5-16,-3 3 2 16,-4 1-4-16,-4 2-3 15,-3 4-3 1,0 0-2-16,0-1-3 0,-4 1 1 15,1 0-2-15,-1-1-1 16,4-2 1-16,0 6-1 16,0-7 0-16,0 1 2 15,3-4-6-15,4 1 1 16,0-4 1-16,4 0 1 0,3-3 1 16,4 0 2-16,3 1-3 15,3-1 0-15,4 3 1 16,1 0 0-16,-1 0 0 15,0 1 0-15,-3 2 0 0,-1 1 0 16,-3-1 0 0,-7 0 2-16,0-2-1 15,-3 2-1-15,0 4 1 16,-4-1 1-16,0-2 3 16,-4 2 4-16,-3 4 0 15,0-4 2-15,-4-2-6 16,1 9-3-16,-4-10-4 15,-1-3 1-15,1 0 1 16,0-2 0-16,0-4-3 16,0 0 2-16,3-4-6 0,1 4-3 15,3-3-21-15,3 0-7 16,4 0-14-16,0 0-3 16,0 3-25-16,4-3-9 15,-1-3-63 1</inkml:trace>
  <inkml:trace contextRef="#ctx0" brushRef="#br0" timeOffset="17339.455">30127 12621 304 0,'0'0'115'0,"0"0"-89"0,-3 0 10 15,3 0-2-15,0 10-8 16,0-10 2-16,0 15-7 16,0 7-3-16,-4 7-10 15,1 8-3-15,-1 10 1 0,-3 3-5 16,4 1-1-16,-1-4 0 15,0 0 2-15,1-7-3 16,-1-11-2-16,4-4-3 0,-3 0 1 16,3 3-10-16,-4-9-6 15,4 0-10 1,0-10-4-16,0 1-19 16,0-10-5-16,0 0-66 15</inkml:trace>
  <inkml:trace contextRef="#ctx0" brushRef="#br0" timeOffset="17835.008">30060 12697 212 0,'-3'-13'82'0,"-1"10"-64"0,1 0 11 16,3 3 2-16,-4 0-13 16,-3 0-2-16,0 0-1 15,0 0 3-15,0 0-10 16,0 3 4-16,-4 0 4 0,1 0 1 16,-1 4 1-16,0-1-5 15,1 3 0-15,-1 1-8 16,1 2-1-16,3 1-2 15,3-1 1-15,4 7-2 0,7 0-1 16,4 0 1 0,3-4 1-16,4-2 5 15,-1-7 4-15,4-3 2 0,-3-6 3 16,0-3-5-16,-1-4 1 16,-3 1-1-16,-3-3 3 15,-4 2-5-15,-3 1-3 16,-8-1-3-16,-3 1 0 15,-4 3-2-15,-3-4-1 16,0 7 1-16,0-3-1 16,0 3-11-16,3 3-3 15,1 0-28-15,3 3-13 16,3 0-26-16,8 3-10 16,-1 4-37-16</inkml:trace>
  <inkml:trace contextRef="#ctx0" brushRef="#br0" timeOffset="18207.825">30173 12982 272 0,'-14'0'101'0,"7"3"-78"0,-4 0 15 16,11-3 4-16,-7 7-19 15,0 2-2-15,0 3-13 16,4 4-5-16,-1 3-2 0,4 0-1 0,4 0 2 16,3-4-1-16,0-2-1 15,3-4 1-15,1-3-1 16,-4-2 17-16,11-4 9 16,-4 0 4-16,3-4 2 15,1-5-9-15,-7 0-3 16,-8-4-1-16,-10 1 0 15,-11-1-8-15,-6 1-4 16,-8-1-9-16,-3-3-3 16,-8 4-9-16,-10-7-4 15,-3-6-39-15,-4-3-15 16,4-4-69 0,10 1-65-16,-4-7 74 15</inkml:trace>
  <inkml:trace contextRef="#ctx0" brushRef="#br0" timeOffset="19304.682">14467 10229 312 0,'-60'0'118'0,"36"-3"-92"0,-1-3-5 0,11 2-9 16,0-5-13-16,-4-7 1 15,1-2 0-15,-5-1 0 16,1-3 0-16,-7 3 0 0,-4 0 0 16,-7 10 4-16,-6 6 2 15,-5 6 11-15,1 16 4 0,-1 6-3 16,5 6 0-16,2 10 1 15,4 22 2-15,8 18-2 16,13 4 0-16,15 2-8 16,10 14-2-16,14 12-5 15,25-7-3-15,17 7 0 16,11 3 1-16,4 3-1 16,6-9 2-16,15-19-2 15,7-22-1-15,-4-22 3 16,11-22 2-16,14-34 0 15,-3-35 2-15,-11-16-2 16,-4-18 2-16,-3-38-2 16,-18-6 2-16,-17-23 5 15,-22-15 2-15,-24 13-10 16,-25-13-1-16,-25 10-3 0,-14 15 0 16,-28 16 0-16,-32 15 2 15,-10 20-3-15,-18 24 0 16,-14 22 1-16,3 29 0 15,-10 15-7-15,-4 13-3 16,15 15-32-16,-1 14-12 16,-6-1-59-16,10 0-23 15,0-13-10 1</inkml:trace>
  <inkml:trace contextRef="#ctx0" brushRef="#br0" timeOffset="20206.562">3390 9075 284 0,'-81'-34'107'0,"56"27"-83"0,-20 7-9 16,23 0-9-16,-13 0-6 16,-4 0 2-16,-14 0-1 15,4 10-1-15,-7-1 1 16,-1 7-4-16,-6 12 0 0,-4 3 4 15,-15 10 1-15,15 6 2 16,0 13 0-16,14 24 4 16,8 4 5-16,13 0-5 15,14 16-2-15,18 15-6 16,21-3 0-16,36 6 4 16,6 22 2-16,22 4 2 0,24-17 0 15,11-2-4-15,7-23-1 16,18-24 1-16,-4-38 0 15,11-35 6-15,14-24 4 16,-1-32 1-16,1-44 4 16,3-13-7-16,-13-31-2 15,-22-15-3-15,-21-23-2 16,-22-12-1-16,-24-9 0 16,-24-19-2-16,-26-4-2 15,-20-5-2-15,-18 24 1 16,-29-2 1-16,-31 21 2 15,-7 35-1-15,-14 24 2 16,-25 26-4-16,3 35-2 16,-24 18-1-16,3 44 0 0,8 54-6 15,27 12-4-15,22 22-32 16,11 15-13-16,24 4-90 16</inkml:trace>
  <inkml:trace contextRef="#ctx0" brushRef="#br0" timeOffset="45156.327">25859 15243 180 0,'3'-13'68'0,"-3"13"-52"0,0 0 12 0,0 0 3 15,0 3-5-15,0 7-1 16,0 12-2-16,0-4-3 0,-3 23-10 16,-1-9 2-16,1 24 4 0,-1-6-2 15,-3 38 0-15,0-19-8 16,0 19-4-16,3-19-1 16,1 22 1-16,-1-19-1 15,1 12-1-15,3-11-2 16,0-4 1-16,0-10-1 15,3-9 0-15,1-3-29 16,-1-12-14-16,1-10-81 16</inkml:trace>
  <inkml:trace contextRef="#ctx0" brushRef="#br0" timeOffset="45756.63">26254 15384 248 0,'7'-25'93'0,"-7"25"-72"0,3 6 11 0,-3-6 1 15,-3 13-9-15,-1-1-2 16,-3 10-6-16,4 0 0 16,-8 6-9-16,1-6-2 0,-8 9 1 15,4-5-5-15,-4 5-3 0,4-6 1 16,0 3 2-16,3-6-2 16,4 0 0-16,0-6-1 15,7-4 0-15,0-2 0 16,7-4 0-16,0 0 2 15,7-3 0-15,-3-3 0 16,7 4 2-16,-4-4-1 16,10 9-1-16,-2 0 1 15,16 16 1-15,-6-6-1 16,21 13-1-16,-11-7-2 0,8 6 1 16,-8-6 7-16,-3 6 6 15,-7-2 7-15,-8 5 3 16,-2-6 0-1,-12 7 1-15,1-7-7 16,-15 7-1-16,1-7-9 0,-18 3-4 16,3-6-1-16,-17-3-1 15,3-3 0-15,-7-10 2 16,4 1-6-16,-4-10 1 16,7-3-23-16,0-13-8 15,4 3-10-15,7-8-2 16,3 2-13-16,8-9-5 15,3 2-58 1</inkml:trace>
  <inkml:trace contextRef="#ctx0" brushRef="#br0" timeOffset="46061.602">26268 15340 268 0,'-11'-10'101'0,"11"10"-78"0,-3 7 6 16,3-7 0-16,0 3-5 16,0-3 1-16,7 9-8 15,0-2 0-15,14-4-10 0,-3 3-2 0,20-6-1 16,-6 0-2-16,18-9 1 15,-8 2-4-15,7-5-2 16,-10 2-12-16,7-5-2 16,-7 2-63-16,3 1-26 15,-7 2-15 1</inkml:trace>
  <inkml:trace contextRef="#ctx0" brushRef="#br0" timeOffset="46719.931">27185 15359 208 0,'-7'-10'79'0,"7"10"-61"0,-7-12 8 16,3 12-1-16,1-7-7 15,-1 7 2-15,-3-3-5 0,0 0-1 16,-3 9-8-16,3-6-2 0,-7 19 2 15,3-3-1 1,-7 9 2-16,4-3-4 0,-3 12-2 16,2-8 2-16,-2 21 0 15,3-10-4-15,0 35 1 16,3-15 2-16,7 12 3 16,1-13 0-16,14 4 2 15,-4-13-2-15,17 0 0 16,-3-6-1-16,15-13 2 15,-8-3-3-15,25-13 0 16,-11-2 3-16,18-16 3 16,-10-1 2-16,6-21 1 15,11-28-2-15,-25 2 1 16,-6 10-2-16,-8-18 0 16,-3 12-1-16,-15-16 0 0,1 12-4 15,-22-18-1 1,1 16-1-16,-36-4 1 15,10 10-2-15,-17 19-1 0,8 6-2 16,-8 22 1-16,10-4 1 16,1 26 0-16,7-9-5 15,14 11-1-15,3-5-19 16,14 0-7-16,1-4-18 16,17-5-9-16,-3-4-74 15</inkml:trace>
  <inkml:trace contextRef="#ctx0" brushRef="#br0" timeOffset="47319.466">28025 15117 240 0,'-11'-9'90'0,"11"9"-70"0,-21-10 15 0,17 10 0 0,-6 0-12 16,-1 0 0-16,-3 0-10 15,0 7 0-15,-4 2-8 16,4 1 4-16,-7 8 1 0,3-2-3 15,1 15 1-15,3-6-5 16,-4 13 0-16,4-7-1 16,3 7 1-16,1-10-2 15,6 7-1-15,1-7 3 16,6 0 0-16,-3-6 1 16,14-9 2-16,-3 6 1 15,10-13 3-15,-3-3 1 16,6-3 1-16,-2-3-6 15,-1-22-2-15,-4 9 0 16,1-25 2-16,-4 10-1 0,0-7 0 16,-3 13-3-16,-1 6 1 15,-2 4 7-15,-5 18 3 16,1 0-4-16,-4 31-3 16,0-5 1-16,-4 18 0 15,1-7-1-15,3 33-1 16,0-14-6-16,3 16 1 15,1-12-2-15,6 3 0 16,-3-13-5-16,4 1-3 16,-1-4-32-16,1-6-12 15,-4-7-26-15,0-5-8 16,0-7-47 0</inkml:trace>
  <inkml:trace contextRef="#ctx0" brushRef="#br0" timeOffset="48608.471">25315 15205 160 0,'22'-81'63'0,"-12"46"-49"0,8-6 0 15,-11 19 0-15,7-15-4 16,4-13 2-16,-1-4 2 16,1 7 4-16,-1 6-10 15,-2 10 7-15,-5 6 2 0,-3 12 4 16,-3 17 2-16,-8 33-4 15,-6 20 1-15,-8 8-5 16,-3 23 1-16,-4 22-5 16,0 15-1-16,1 20-6 0,-4 24-1 15,-1 3-1-15,5-24-2 16,6-35 1-16,-7 28 1 16,8-28 3-16,-1 18 2 15,0-27-3-15,11-10-3 16,4-19 0-16,6-12-1 15,1-10 2-15,13-12 1 16,-2-3 1-16,16-10 2 16,-6-6-3-16,39-7 0 15,-12-2-1-15,37-4-2 16,-19 1 1-16,64-4-1 16,-28-3 0-16,67 7 2 15,-39-7-3-15,60 3 0 16,-49-3 1-16,56-3 2 15,-53 0-3-15,46-3 0 0,-49 0 3 16,49-13 1-16,17 7-4 16,-34-4 1-16,-15-2 6 15,-14 2 4-15,-17-6-5 16,-18 0-1-16,-18-3-2 16,-11-3-2-16,-6-3 1 15,-11-3-1-15,-10 3 0 16,-12-1 0-16,-9 1 0 15,-12 3 0-15,-6-3 0 16,-11-4 0-16,-3-8 0 16,-4-20 2-16,-4-15-1 0,-3-7-1 15,0-21-2-15,0-29 1 16,0 0 1-16,3-21 0 16,1-7-3-16,-1 16 2 15,-3-10 1 1,-3 4 2-16,-5 15-1 0,-2 16 2 15,-4 18 0-15,-4 17 3 16,-7 21 1-16,-10 16 1 16,-4 12-4-16,-7 13-1 15,0 4-1-15,4 5 1 16,-1 4-2-16,-2 2-1 16,-8 1 1-16,-11 0-1 15,-10-4 0-15,0-2 0 16,-7-1 4-16,-25 4 2 0,-14 0 0 15,-7 9 1-15,-32 0-6 16,-4 9-1-16,-24 10 0 16,0 0 2-16,-17 9-3 15,3 3-2-15,6 7-3 16,1 18-1-16,21 13-21 16,8 0-6-16,13-6-14 15,21-7-5-15,22-12-88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5:14.712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18323 5849 156 0,'11'-16'57'0,"-11"16"-44"0,0-19 10 0,0 19 2 15,-4-3 1-15,1-3 4 16,-1-4-1-16,1 7 2 16,-4-6-17-16,0-1 3 0,0-2 3 15,0 3-2-15,-1-7 1 16,-2-6-4-16,-1 3-1 15,1 0-2-15,-1 4 0 0,1 8 2 16,-5 4 4-16,1 3-8 16,0 6-1-16,4-2-3 15,-4 21 1-15,-1-13-2 16,-2 20 0-16,3-10-3 16,-7 12-2-16,3 1 1 15,0 21 1-15,4-12 3 16,7 28 4-16,0-19 2 15,11 13 3-15,-1-16-5 16,15-3-1-16,-4-3-4 16,14-6-1-16,-7-13-1 15,18 0 1-15,-7-6 0 16,10-10 1-16,-7 1 0 16,4-10 0-16,-7 0-2 15,0-13 1-15,-8 4-2 0,-2-13 2 16,-5 3 0-16,-10-3 1 15,-3 3-2-15,-15 3-2 16,1 1 1-16,-15 12-1 16,4 0-5-16,-11 15-1 15,4 1 3-15,3 5 1 16,4-2-1-16,7 0 0 16,0-4 2-16,10-2 0 15,1-4-24-15,13-3-10 16,1-3-29-16,10 0-9 15,-3-3-81 1,10-13-35-16,-3 7 99 16</inkml:trace>
  <inkml:trace contextRef="#ctx0" brushRef="#br0" timeOffset="480.584">18644 5908 280 0,'0'-12'107'16,"0"12"-83"-16,-3-3 8 0,3 3 1 0,-4 0-10 15,1 0 1-15,-1 0-9 16,1 0-2-16,-1-4-7 16,1 1-4-16,-1 3-1 0,1 0-4 15,-4 7 2-15,3-4 1 16,-7 12 0-16,4-5-3 0,-3 9 2 16,3-1 1-16,0 1 0 15,0-3-3-15,3-3 2 16,4-4 1-16,4-6 0 15,-1 0-3-15,8-6 2 16,-4 0 1-16,7-3 2 16,-4 3-1-16,8-1 2 15,0 1-2-15,6 3-1 16,-2 0 1-16,9 10-1 16,-6-1 0-16,7 13 2 15,-8-6 8-15,5 9 3 16,-8-3 11-16,-3 6 5 15,-1-6-4-15,-3-3-1 16,-7 0-7-16,-7-1-2 16,0 1-12-16,-10-3-3 0,-4-4-1 15,-8 1 0-15,5-4-2 16,-11 1 0-16,6-1-25 16,-2-3-11-16,3-2-13 15,-1-4-6-15,5 0-4 16,3 0-1-16,3-4-64 15</inkml:trace>
  <inkml:trace contextRef="#ctx0" brushRef="#br0" timeOffset="722.043">18630 5805 340 0,'-7'0'126'0,"7"0"-98"0,0 9 6 0,0-9-6 16,0 0-12-16,0 7 1 16,11-14-8-16,-1 7-3 15,19-19-3-15,20-6-3 0,4-6 1 16,0 3-4-16,-4 3 2 16,4 0 1-16,-11 6 0 15,1 3-62-15,-4 4-28 16,3 5-58-1</inkml:trace>
  <inkml:trace contextRef="#ctx0" brushRef="#br0" timeOffset="2296.384">20112 8668 208 0,'-11'-10'79'0,"11"10"-61"0,-17 0 15 0,13 0 1 0,-3 0-4 16,0 0 2-16,0 0-5 16,0 0-2-16,0 0-13 15,0 6 6-15,0-2 2 0,3-4-2 16,1 6 0-16,3-6-4 15,3 3 1-15,-3 3 1 16,7-3 2-16,0 0-6 16,14-3 1-16,-3 0-6 15,17 0-2-15,1 0-2 16,6 0-3-16,-7 0 5 16,4 0 1-16,-7 0 4 15,0 7 1-15,-8-1 1 16,-3 3 2-16,-3 1-3 15,-4 6-1-15,0-4-2 0,-7 10 0 16,0-3-2-16,-7 15 1 16,0-5-4-16,-3 24-2 15,-1-9 0-15,-3 9 1 16,4-12-1-16,-4 9 2 16,3-12-4-16,1-1 0 15,-1-5 1-15,1-4 0 16,3-6-3-16,0-3 2 15,0-4 1-15,0-5 0 16,0-1-5-16,3 0 1 16,1-2-42-16,-1-7-17 15,1 0-25-15,3-7-9 16,0 4-62 0</inkml:trace>
  <inkml:trace contextRef="#ctx0" brushRef="#br0" timeOffset="2925.339">20750 8737 196 0,'4'-16'74'0,"-4"16"-58"0,3-10 12 0,-3 10 2 16,0-3-9-16,0 0 0 16,0 0-1-16,0 0 2 15,0 0-12-15,0 3 3 0,-3 0 3 16,-1 0-2-16,-3 3 2 16,4 0-3-16,-8 6 0 15,4-2-1-15,-3 8 0 16,-1-2-2-16,-3 12-1 15,3-6-5-15,1 18-1 16,3-5 1-16,0 18 2 16,3-3-1-16,4 6 0 15,0-12 1-15,7 3 1 16,0-6 1-16,11-1 2 16,-4-5-1-16,11-1 2 15,-4-6-6-15,7 0-3 0,-3-6-1 16,3-7 1-1,-3 4 5-15,3-13 4 0,-3 0 0 16,3-12 3-16,-7 3-1 16,4-19 0-16,-4 6-5 15,4-28 0-15,-8 6-3 16,-3-12 2-16,-3 9-4 16,-11-6 0-16,0 9-1 15,-14-9-2-15,3 9 1 16,-21-9-1-16,8 9 0 15,-15 3 2-15,7 7-10 0,-3 15-4 16,7 4 8 0,3 6 4-16,4 2-32 15,10 4-13-15,4 0-35 0,7 0-15 16,0 0-64 0</inkml:trace>
  <inkml:trace contextRef="#ctx0" brushRef="#br0" timeOffset="4471.911">19876 8138 28 0,'24'-110'11'0,"-17"63"-9"0,0-10 2 0,-7 35 2 15,4-12 39-15,-4 0 17 16,-4-7-12-16,1-9-6 16,-4 6-17-16,-7 0-7 15,-4 3-11-15,-3 3 3 0,-4 7 1 16,-3 6 5-16,-4 6 1 15,-3 16 3-15,-4 12 1 16,-3 26-8-16,-8 21-2 0,-10 20-3 16,7 11-1-1,11-18-3-15,-21 76-1 16,13-36-3-16,-10 98-2 16,14-53-2-16,8 106 1 15,9-75 7-15,26 63 6 16,-1-66 9-16,64 12 5 15,-14-50-3-15,64-24-2 16,-26-30 0-16,68-30-1 0,-36-13-3 16,61-53 2-16,-43-4 1 15,63-37 0-15,-52 13 4 16,49-73 2-16,-49 26-7 16,27-73-4-16,22-47-6 15,-21-18-4-15,-32 9-2 16,-31-19-3-16,-47 16 1 15,-45-7 1-15,-36 13-1 16,-31 13-1-16,-50 0-2 16,-24 24-1-16,-25 39-3 15,-11 55-1-15,-7 45-3 16,-10 47 1-16,13 18-19 0,8 13-7 16,14 22-13-1,14 3-3-15,28-6-34 0,22-13-13 16,24-9-43-1</inkml:trace>
  <inkml:trace contextRef="#ctx0" brushRef="#br0" timeOffset="6048.921">11310 7868 236 0,'-49'-31'88'16,"24"21"-69"-16,-14-5-3 0,22 5-6 0,-8-12-6 15,-7-9 0-15,0-7-5 16,1 1 1-16,-5-4 0 16,-6 3 0-16,-11 1 2 0,-17 2-1 15,-8 1-1-15,-7-1 1 16,-14 1-1-16,-17-1 8 15,-4-2 5-15,-7-1-4 16,-18-3-3-16,1 0-3 16,3-3-3-16,-11 1 1 15,7 8 1-15,4 4-1 16,-10 2 2-16,2 8-4 16,12 8 0-16,-8 4-1 15,-3 12 0-15,14 19 2 0,7 18 2 16,0 17 8-16,0 12 3 15,14 9-4-15,11 23-3 16,3 8-3-16,7 4 0 16,4 25-2-16,7 6-1 15,0 13 1-15,21 12 1 16,7-5-1-16,18 2-1 16,13 12-2-16,19-18 1 15,17 10 1-15,18-1 0 16,17-9 0-16,11 6 0 0,50 38 4 15,24-22 5-15,17 6-3 16,40-13-1-16,10-33-2 16,32-33-3-16,21-30 3 15,10-29 2-15,26-28 2 16,6-25 1-16,-3-32 0 16,21-37 0-16,-29-13-2 15,1-9 1-15,-21-22 2 16,-11-19 5-16,-32 10-4 15,-10-22 2-15,-25-10-7 16,-32 3-1-16,-25-28-2 16,-20 7 1-16,-22-20 0 15,-28-2 1-15,-32-10-5 16,-28-6 1-16,-25 6 0 16,-27-16 0-16,-47 16 0 0,-25-9 0 15,-38 18-7-15,-18 17 0 16,-32 17 1-16,4 30 3 15,-10 43 0-15,13 44 1 16,18 37 2-16,7 32 0 16,21 10-11-16,36 8-5 15,28 4-61-15,28 22-24 16,17-6-30 0</inkml:trace>
  <inkml:trace contextRef="#ctx0" brushRef="#br0" timeOffset="10325.65">14012 15158 192 0,'-10'-31'71'0,"10"31"-55"0,-7-29 9 0,3 20 1 16,1 9-6-16,3-3 0 15,3 3 0-15,1 3 0 16,6 16-11-16,4 15 1 0,8 26 3 16,2 12-1-16,4 13 3 15,4 40-4-15,4 16-1 16,-1 16-6-1,0 15-1-15,0-5-1 0,1 11-2 16,-1-18 3-16,0-22 0 16,-3-22-4-16,-4-15 1 15,-3-23 0-15,0-6 0 16,-8-19-3-16,1-15 2 16,-8-13-28-16,-3-16-10 15,-3-9-16-15,-4-6-4 0</inkml:trace>
  <inkml:trace contextRef="#ctx0" brushRef="#br0" timeOffset="10775.704">14055 15309 176 0,'-21'-120'66'0,"17"86"-52"0,-3-4 12 15,3 26 4-15,1 2-3 16,-1 1 2-16,1 3-16 0,3 6-6 16,3 9-4-1,4 16 8-15,8 28 8 0,9 20-1 0,8 8 1 16,10 32-8-16,8 19-2 16,13 6-5-16,22 25-1 15,7 0-1-15,-1-7 1 16,-6-8-2-16,3-10 2 15,-3-25 0-15,-11-29 1 16,-7-15 2-16,-7-22 3 16,-11-15-2-16,-6-26 1 15,-8-28-1-15,-10-25 1 16,-8-19-4-16,-10-37-3 16,-7-23 0-16,-17-27 1 15,-19-32-1-15,-20-13-1 16,-1-3-2-16,8 29 1 15,7 31 1-15,6 41 0 16,8 34-5-16,4 28-1 16,6 35-44-16,11 22-18 0,7 12-68 15</inkml:trace>
  <inkml:trace contextRef="#ctx0" brushRef="#br0" timeOffset="11226.56">15420 16497 204 0,'-14'-10'77'0,"14"4"-60"0,3-6 10 0,1 9 4 16,-1-1-8-16,1 1 1 15,10 3-7-15,11 0-2 16,-1 3-9-16,5 1-2 0,-8-4 2 16,-4 0-1-16,5-4 2 15,-5 1-2-15,1-9 2 16,3-17-2-16,-3-8 2 16,-8-7-2-16,-3-3 0 15,-7 3-1-15,-3 13 0 0,-1 6-5 16,-17 0-1-16,-14-1 3 15,-4 23 1-15,0 16 6 16,15 24 5-16,2-8-3 16,5 37 0-16,-1-13-6 15,15 35-3-15,17 15 0 16,14-21-1-16,11-23 0 16,7-27 0-16,3-26-3 15,7-19 2-15,8-9-34 16,3-6-17-16,-4 3-88 15</inkml:trace>
  <inkml:trace contextRef="#ctx0" brushRef="#br0" timeOffset="11798.734">15914 15986 304 0,'-14'9'115'0,"14"-9"-89"0,7 35 1 0,-7-29-4 15,10 28-13-15,15 35-3 16,7 16-4-16,3-10-3 0,4-3 1 15,-4-3-1-15,0-12 0 0,-3-13 0 16,0-13 0-16,0-12 0 16,-11-16 2-16,-4 0 1 15,1-12 1-15,-4 3 0 16,-3-13 0-16,-1-10 0 16,-3 1 0-16,1 6-2 15,-1 7-2-15,0 12 1 16,3 12-1-16,8 7 2 15,-1 6 1-15,5-1-1 16,6 8 1-16,0-7-4 16,4-10-2-16,3-6 13 15,-3-12 5-15,0-9-1 16,-4-11 2-16,-3-14-5 16,-4-10-1-16,-4-16-4 15,-6 3 1-15,-8 0-2 16,-3 1 2-16,0 11-6 0,-21-8-1 15,-3 5-2-15,-1 11 0 16,0 14-7-16,8 17-2 16,2 6-29-16,8 6-12 15,7 0-13-15,4 0-5 16,-1 0-58 0</inkml:trace>
  <inkml:trace contextRef="#ctx0" brushRef="#br0" timeOffset="12261.957">16312 14603 308 0,'-10'-19'115'0,"6"22"-89"0,4-3 8 16,0 10-1-16,7-1-15 15,8 16-2-15,6 19-5 16,14 25 0-16,4 3-6 16,7 10-3-16,-8-1 1 0,-9-18-2 0,13 22-1 15,11 9 1 1,-14-32-1-16,-8-15 2 0,12-3 1 15,-11-12 7-15,3-17 4 16,7-15 4-16,-7-25 3 16,-3-22-9-16,-11-6-2 15,-7-10-4-15,-6 1-1 16,-8-23-3-16,-8 16 1 16,5 12-4-16,-8-5 0 15,1-7-15-15,-1 31-6 16,4 7-14-16,-3 15-2 15,-1 10-11-15,4 15-2 16,0 1-12-16,3 27-3 16,8 17-46-16</inkml:trace>
  <inkml:trace contextRef="#ctx0" brushRef="#br0" timeOffset="12592.605">16849 15685 200 0,'-29'-57'74'0,"15"29"-58"0,0-3 14 0,11 28 1 16,-4-22-1-16,3 6 2 16,1-19-9-16,3 4-3 15,3 18-8-15,8 28 0 16,-1-2-7-16,8 24-1 15,0-5-2-15,10 52-2 16,11 26 1-16,-11-26-1 16,-3-18-3-16,6 40 0 15,-6-21-18-15,7 3-7 16,-8-13 4-16,1-10 1 16,3 4 7-16,-10-31-24 15,-4-13-4 1,7-10-48-1</inkml:trace>
  <inkml:trace contextRef="#ctx0" brushRef="#br0" timeOffset="13269.85">17378 15810 192 0,'-18'-9'74'0,"11"12"-58"0,-3 9 7 15,3 4-1-15,3 3-10 16,0 15 1-16,4-5-6 16,0-4-2-16,4 19-2 0,0-7 0 0,6 26 2 15,11 12 4-15,-3-21 5 16,-4-14-2-16,11-8 1 15,10-4 1-15,-10-19 4 16,-8-2-1-16,4-23 1 16,4-15 0-16,-7-13-2 15,-8 3-2 1,-3-6 1-16,-7 0-6 0,-7-3-1 16,-7-1-4-16,-7 14-3 15,3 5 0-15,-13 1-1 16,-12 0-5-16,15 28-1 15,3-4 0-15,8 17 4 16,3-1-1-16,10 13 1 16,11 6 2-16,7-3 0 15,-3-6-7-15,17 9 0 0,-3-6-17 16,10 0-4-16,-7-3 14 16,11-6 9-16,-7-1 5 15,10-5 0-15,4-4 1 16,-18-3 1-16,-6 0 1 15,-8-3 3-15,-4-4 3 16,-10 1 2-16,0 0-1 16,-10-7-1-16,3 4-5 15,-11-13-1-15,4 3-3 16,-11-25-1-16,7 10 1 16,1-17 2-16,-1-11-6 15,15 24 1-15,-1 7 1 16,8-7 3-16,-1 10-2 15,15-3 0-15,-8 2 1 0,8 7 0 16,-4 0-51-16,7 0-23 16,-3 4-53-1</inkml:trace>
  <inkml:trace contextRef="#ctx0" brushRef="#br0" timeOffset="13585.06">17667 14503 264 0,'-28'-60'99'0,"28"60"-77"0,-18-28 18 0,11 25 4 0,4 0-16 16,-1-1-6-16,8 11-5 16,6 12-1-16,1 3-8 15,-4-4-7-15,14 39-2 0,18 46 1 16,7 10 0-16,3 16 2 15,-7-10 3-15,-6-25-4 16,10 34-3-16,10 45-8 16,-7-26-4-16,-6-24 5 15,-15-45 5-15,-3-15 1 16,-1-10 1-16,5 10-27 16,-8-23-10-16,-7-11-12 15,-7-17-1-15,0-2-58 16</inkml:trace>
  <inkml:trace contextRef="#ctx0" brushRef="#br0" timeOffset="13900.272">18193 15001 316 0,'14'7'121'0,"-14"-7"-95"0,7 28 7 0,-7-9-5 15,-4 12-18-15,-3 19-6 16,-3 16-2-16,-1 0-2 16,1-10 0-16,3-12 0 0,-4 25 2 15,4-22-3-15,3 16 0 0,4 6-1 16,7-13-2 0,11-9 3-16,14-12 2 0,10-10 0 15,11-6-1-15,4-7 1 16,-1-6 1-16,-3-2-3 15,0 2 0-15,-4 0-17 16,1 4-8-16,-5-1-30 16,-2 10-15-16,-8-10-48 15</inkml:trace>
  <inkml:trace contextRef="#ctx0" brushRef="#br0" timeOffset="14814.702">19749 14189 228 0,'-15'13'85'0,"15"-13"-66"0,-10 9 8 0,6-3 0 16,4 1-7-16,0-4-2 16,4 0-4-16,-1 0 1 15,11 0-8-15,15 0 0 0,6 0 0 0,4 1-1 16,3-4 1-16,4-4-4 16,-7 1 0-16,-7 0-1 15,27-3-2-15,-9 0 1 16,17-1-1-16,-18 1 0 15,4-3 2-15,-10 9-1 16,-5-3-1-16,-6-4 12 16,-7 14 4-16,-4-4-4 15,-7 16 1-15,-3-4-8 16,-8 29-1-16,1-6-2 16,-8 24-2-16,1-8 1 15,-8 49 1-15,0-21-3 16,-3 21 0-16,0 32 1 15,4 0 2-15,6-19-1 16,4-19-1-16,0-9-2 0,4-32 1 16,-4-9-1-16,3-3-2 15,1-12-24-15,3-10-11 16,0-1-16-16,0-14-5 16,0-1-59-1</inkml:trace>
  <inkml:trace contextRef="#ctx0" brushRef="#br0" timeOffset="15579.885">20976 14202 196 0,'-10'-19'74'0,"10"19"-58"0,-11-10 9 0,7 10 0 16,-3 0-9-16,0 0 1 16,-3 10-6-16,3-1-1 15,-7 32-6-15,0-10-1 0,-4 23 1 16,4-4 0-16,0 35 2 0,3-16 1 16,4 40 3-1,3-18-3-15,12 44 1 16,-5-28 1-16,15 9 5 0,-4-25-6 15,14-10-2-15,-3-15 3 16,21-19 2-16,-8-9 5 16,26-26 4-16,-11-2-1 15,10-45-2-15,-13 4-1 16,6-26 3-16,8-40-2 16,-4-13-1-16,-15-3-6 15,-13 13-4-15,-14-3-1 16,-15-10-1-16,-10 6-2 15,-14 16-2-15,-18 7 1 16,-6 27-1-16,9 10-3 16,-17 13 2-16,11 5-1 0,0 20 0 15,6 0-14-15,5 18-6 16,6-6-25-16,7 19-9 16,4-6-9-16,14 6-2 15,0-7-56 1</inkml:trace>
  <inkml:trace contextRef="#ctx0" brushRef="#br0" timeOffset="16002.241">21897 14537 260 0,'-7'13'99'0,"7"-13"-77"0,-4 9 4 0,1-3-2 16,3-2-8-16,0 5 3 16,3-3-8-16,1-3-2 15,6 7-5-15,-2-10-3 0,9 0 0 16,-3 0-1-16,22-10 2 16,-8 1-1-1,25-13-1-15,-11 6-2 0,11-15 1 16,-7 6-19-16,3-6-9 15,-6 5-56 1,9 1-24-16,-9 7 12 16</inkml:trace>
  <inkml:trace contextRef="#ctx0" brushRef="#br0" timeOffset="16647.259">22991 13766 228 0,'-8'-28'85'0,"8"28"-66"0,-14-22-6 15,11 19-4-15,-4-4-8 16,3 1 2-16,-3-3 2 16,0-1 2-16,-3 1-3 0,3-1 2 15,-8 10 3-15,5-3 1 0,-8 13 4 16,4-7-3-16,-11 34-1 16,4-8-2-16,-11 30 0 15,8-5-2-15,-8 27-1 16,7-12-1-16,4 41 0 15,0-22 4-15,10 37 3 16,4-28-2-16,18 25 0 16,0-27-5-16,20-1-1 15,-10-16 1-15,18-18 2 16,-7-13 3-16,24-19 5 16,-10-3-2-16,18-22 1 15,-11 6-1-15,3-31 2 16,-10 4-7-16,-4-26-2 0,-6 9-1 15,-8-15 2-15,-7 9-3 16,-10-9-2-16,-4 9 0 16,-21-9 1-16,3 13-3 15,-28 2 0-15,7 13 1 16,-10 19 2-16,7 0-3 16,-8 25 0-16,8-6 1 15,-4 40 0-15,8-15-3 16,6 21 2-16,4-15-19 15,10-3-7-15,4-6-8 16,14-4-2-16,-3-8-21 16,13-11-8-16,-3-2-55 15</inkml:trace>
  <inkml:trace contextRef="#ctx0" brushRef="#br0" timeOffset="17185.445">23453 13631 376 0,'-18'-6'140'0,"18"6"-109"0,-14-7-4 0,10 7-11 0,-3 0-15 15,4 0 0-15,-4 7-1 16,3-4 0-16,-3 9 0 15,0 1-3-15,0 15 2 0,0-3-1 16,3 19 0-16,1-9-3 16,-1 12 1-16,4-10 2 15,0 4 1-15,0-3-2 16,7-4 2-16,1-6-1 16,6-2-2-16,0-5 3 15,21-2 2-15,-7 3 0 16,25-3 2-16,-10-3 0 15,13 3 1-15,-10-4-2 16,17 7-2-16,-13-3 1 16,20 9-1-16,-13-6 0 15,10 6 0-15,-18-6 0 0,-3 7 2 16,-11-1 1-16,-10 3 3 16,-4-6 6-16,-17 7 2 15,-1-7-5-15,-24 12-1 16,3-5-6-16,-24 8-2 15,10 1 0-15,-21 6 2 16,11-9-6-16,-32-1 1 16,14-8-23-16,-11-20-8 15,15-3-16-15,3-15-6 16,7 3-23-16,7-13-10 16,8 3-14-1</inkml:trace>
  <inkml:trace contextRef="#ctx0" brushRef="#br0" timeOffset="17440.723">23290 13581 244 0,'-14'6'93'0,"14"-6"-72"0,-10 16 3 15,6-13-5-15,8 3-10 16,-4 0-1-16,14-2 9 15,0-4 4-15,18-7-11 16,-8 1 3-16,40-13 3 0,-15 4-2 16,25-23 0-16,25-12-8 0,0 0-4 15,0 6-1-15,-11 6-1 16,-11 10-27-16,-31 12-9 16,-7 1-103-1</inkml:trace>
  <inkml:trace contextRef="#ctx0" brushRef="#br0" timeOffset="18027.186">21375 16541 216 0,'-7'3'82'0,"7"-3"-64"0,14-10 22 0,-14 10 4 16,10-9-7-16,-2 6 1 15,13-13-13-15,-4 4-3 16,19-10-13-16,-8 3-5 0,18-6-1 15,-8 3-2-15,8 3 2 16,-7 3-29-16,0 7-11 0,-7 3-103 16,-4 9-48-1,-3 0 96-15</inkml:trace>
  <inkml:trace contextRef="#ctx0" brushRef="#br0" timeOffset="18221.327">21491 16857 276 0,'-14'35'104'0,"14"-35"-81"0,7-3 5 16,-7 3-2-16,7-6-15 15,-3-1-1-15,17-15-6 0,-3 4-3 16,24-14 0-16,-7 4-1 0,18-3 0 16,-11 5 0-16,8 1 0 15,-8 0-29-15,11 7-13 16,-7 5-82-1</inkml:trace>
  <inkml:trace contextRef="#ctx0" brushRef="#br0" timeOffset="18745.785">22458 15976 304 0,'-14'-18'112'0,"14"18"-87"16,-11-16 7-16,8 16-3 0,-4 0-18 15,3 0-4-15,-3 9-6 16,0 1-2-16,-4 15 1 16,4-6 0-16,-7 34 0 0,4-12 0 15,-5 18 0-15,5-9 0 16,3-3 0-16,3-9-3 15,4-7 2-15,0-2 1 16,11-14 0-16,-1-2-3 16,12-7 2-16,-5-3 1 15,26-12 2-15,-8-1-1 16,25-5 2-16,-11 2-2 0,15 7-1 16,-8 0 1-16,22 9-1 15,-15 0 0-15,18 10 0 16,-17-4 2-16,-1 10 3 15,-13-7 9-15,-8 16 3 16,-7-9-4-16,-10 13 0 16,-4-7-6-16,-14 25-2 15,-3-9-2-15,-22 15-3 16,4-6 1-16,-25 0 1 16,8-9-3-16,-12-3 0 15,8-7-19-15,-14-9-9 16,10-6-23-16,-11-13-9 15,8-3-65 1,0-19-40-16,6 3 79 0</inkml:trace>
  <inkml:trace contextRef="#ctx0" brushRef="#br0" timeOffset="19062.25">22373 16005 252 0,'-21'31'93'0,"21"-31"-72"0,-14 16 11 15,10-13 1-15,1 0-14 16,-1 0-1-16,1-6-8 0,3 3-4 16,3-6-3-16,1-1-3 0,6-2 3 15,1 3-4-15,14-4 0 16,-8 1 7-16,33-7 4 15,-8 4-1 1,32-23 0-16,-17 10-5 0,34-28-3 16,-20 15 0-16,28-15-1 15,-22 9-3-15,8 0 2 16,-18 6-72-16,0-5-30 16,-11 8-22-1</inkml:trace>
  <inkml:trace contextRef="#ctx0" brushRef="#br0" timeOffset="21282.849">23925 12628 248 0,'-31'12'93'0,"31"-12"-72"0,-39 16-4 0,32-13-7 16,-18 3-8-16,4-3-2 0,-25 7 3 15,7-4 0-15,-17 4-1 16,10-4-2-16,-25 3 1 0,15 1 5 16,-39 8 4-16,21-2 3 15,-22 15 3-15,22-5-5 16,-42 11 1-16,24-9-9 15,-17 7-2-15,24-7 1 16,-42 0 1-16,28-6-1 16,-21 3-2-16,25-6 3 15,-46 3 0-15,32 0-1 16,-29 3 1-16,32-6-4 0,-49 9-2 16,35-6 6-16,-42 9 5 15,42-9 0-15,-39 10 1 16,36-10-1-1,-50 15 0-15,39-12-2 0,-32 4 1 16,39-7-4-16,-42 0 0 16,35-4-1-16,-46 1-2 15,42-3 3-15,-35 0 0 16,43-4-1-16,-43 4-2 16,39-4 3-16,-53 4 2 15,42-7-2-15,-35 7-2 16,43-7 0-16,-47 7 1 15,47-3-3-15,-61 5 0 0,50-2-4 16,-50 3 1-16,47-3 4 16,-47 15 2-16,50-9-3 15,-57 28-1-15,54-15 1 16,-65 27 0-16,54-18 1 16,-64 19 0-1,61-19-3-15,-51 28 2 0,58-19 1 16,-47 26 2-16,53-20-3 15,-52 13 0-15,52-18 1 16,-42 8 0-16,49-8 0 16,-28 18 2-16,43-10 1 15,-43 17 3-15,43-23-8 16,-22 7 0-16,39-16 0 16,-28 3 1-16,31-12 1 0,-6 6 0 15,24-10 0 1,-6-6 0-16,20 1 0 0,0-7 2 15,15-4-3-15,10 1 0 16,7-6-1-16,14 2 0 16,8 4 2-16,17 9 0 15,3-2 2-15,22 24 1 16,-4-9-4-16,25 65-1 16,-8-24 1-16,47 84 0 15,-22-41 3-15,29 104 3 16,-21-60-4-16,38 98-3 15,-28-76 3-15,28 69 1 16,-28-75-3-16,11 4 1 16,-21-48-2-16,31 3 0 0,-25-28 4 15,22-13 1 1,-25-24-4-16,11-7 1 0,-18-16 0 16,21-2 0-16,-18-14 0 15,15 1 2-15,-18-9-1 16,7 2-1-16,-14-6 1 15,7 0-1-15,-11-6-3 16,22 10 0-16,-15-10 4 16,18 3 1-16,-14-6-3 15,11 9-1-15,-15-9 1 16,39 9 0-16,-24-6 1 16,31 6 0-16,-21 0 0 15,43 7 2-15,-29-7 1 16,36 0 1-16,-29-6 0 15,60-9 2-15,-38 2-3 0,52-12 0 16,-38-3-1 0,42-9 1-16,-43 9-2 0,57-9 2 15,-46-1 0-15,68 7 3 16,-58-3-3-16,72 3 0 16,-64-4 3-16,59-2 1 15,-55 0-6-15,48-13-2 16,-52 6 0-16,49-15 0 15,-49 12-2-15,53-16 2 16,-57 7 3-16,60-19 1 16,-56 13-1-16,49-26 1 15,-49 13-4-15,35 0 0 0,-49 9 3 16,49-2 1 0,-53 11-4-16,50 14 1 15,-50 2 0-15,25 10 0 0,-39 0-3 16,39 0 2-16,-43 3 3 15,18-10 1-15,-31 4-4 16,31-6 1-16,-35 2 0 16,17-2 0-16,-27 2 0 15,38 7 2-15,-32-3-1 16,15 25 2-16,-29-7-4 16,32 19 0-16,-28-5 1 15,7-1 0-15,-22-7 0 16,8-8 0-16,-18-7 0 15,18-12 2-15,-18-4-1 0,14-12-1 16,-14 6 1-16,11-6-1 16,-18 6-3-16,35 0 2 15,-21 4 1-15,22 2 0 16,-22 4 0 0,28 3 2-16,-24 2-3 0,24 1 0 15,-24 0 1-15,14-3 0 16,-22 3 0-16,32-4 0 15,-20 4-7-15,6 0 0 16,-17 0 1-16,6-3 3 16,-17 0 2-16,11-4 1 15,-18 1-3-15,0-13 2 16,-11 9-1-16,-6-28 0 0,-8 7 2 16,-14-22 0-16,-3 15-3 15,-11-13 2-15,-4 4 1 16,-17-16 0-16,3 7 0 15,-20-32 0-15,6 16 0 16,-35-57 0-16,14 29 0 16,-42-61 2-16,21 39-1 15,-39-72-1-15,29 52 1 16,-47-90-1-16,29 60 0 16,-29-89 2-16,36 70-3 15,-42-95 0-15,34 89 1 16,-13-83 2-16,31 76-1 15,-13-62-1-15,24 71-2 16,0-43 1-16,17 62-12 0,1-56-5 16,14 66-50-16,-1-48-20 15,12 57-50 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5:51.534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3376 12756 156 0,'-10'-6'57'0,"2"3"-44"0,1 0 1 16,7 3-4-16,-3 0-2 15,-1 0 2-15,1-3-5 16,-1-4-3-16,1 1-1 16,-1 0 7-16,1-4 5 0,-1 4-2 15,1-3 1-15,3-1-1 16,0 4 3-16,-4 0-3 0,4-1 1 16,-3-2-5-16,3 6 1 15,0-3-1-15,0-4 3 16,0 7-3-16,0-3 1 15,0-4-3-15,0 10 0 16,0 0 1-16,3 0 1 16,1 10 3-16,-1-1 1 15,4 10-3-15,0 12 0 16,4 13-1-16,3 16 1 16,11 6-2-16,-1 0 1 15,1-1-4-15,3-2-2 16,1 15 0-16,6 7 1 15,-11-10-1-15,1-9-1 16,0-12-2-16,-4-1 1 16,0-12 1-16,-7-10 0 15,-3-3-3-15,-4-6 2 0,0-6 3 16,-3-7 3-16,-1-6-20 16,-3-3-9-16,0-3-112 15</inkml:trace>
  <inkml:trace contextRef="#ctx0" brushRef="#br0" timeOffset="721.885">3302 12562 180 0,'0'-3'68'0,"-4"3"-52"0,4 0 3 0,0 0-1 16,0 0-7-16,0 0 1 15,0 0 2-15,0 0 1 16,0 0-8-16,0 0 2 0,0 0 4 0,0 3-1 16,4 3 3-16,0 4-6 15,3 2-1-15,0 7 2 16,3 3 1-16,4 3-1 16,8 6 1-16,6 7-4 15,0 3 1-15,0 9-5 16,4-6-2-16,7-7 0 15,-11-5 1-15,4-1 1 16,-4-12 1-16,-3-10 2 16,3-6 3-16,-11-9 0 15,1-10 2-15,0-9-4 16,-1-9 1-16,-6-4-5 16,-4-3 0-16,-3 1 1 15,-1-4 0-15,-3-3-7 16,0-3 0-16,0 6 1 0,0 0 3 15,0 6 0-15,0 10 2 16,7 25-2 0,0 12 2-16,0 10 0 15,4 9 1-15,-1 10 0 16,5 6 0-16,6 22 0 16,7 3 0-16,7 9 0 15,-3-12-2-15,3 0-2 16,1-10 1-16,2-6-1 15,-9-6 0-15,-1-3 0 16,0 0-5-16,-3-10-1 16,-4-6-44-16,-7-6-16 15,0-6-64-15,0-4-42 16,0-3 75-16</inkml:trace>
  <inkml:trace contextRef="#ctx0" brushRef="#br0" timeOffset="1202.165">4195 13092 212 0,'-8'12'79'0,"8"-9"-61"0,0 4 6 0,0-7 0 15,4 6-9-15,0 0 2 16,3 0-8-16,3-2-1 15,1-1-4 1,3-3 2-16,0-3 3 0,4-4-1 0,-1 1 3 16,-6-6-2-16,3-4 2 15,0-3-4-15,-3-3 1 16,-4-6-1-16,-4-3 1 16,-3-1-7-16,-3 4 0 15,-4 3-1-15,-4 6 2 16,0 10-1-16,1 9-1 15,-1 9 1-15,1 19-1 16,3 7 4-16,3 6 2 16,4-1 0-16,4 10-1 15,3-3-3-15,3 1-2 16,1-8 1-16,10-8 1 16,4-10-1-16,3-13-1 15,7-15 1-15,-3-4-1 0,3-2 2 16,4-7 3-16,-11 0 0 15,1 0 0-15,-5 1-32 16,-3-4-14-16,-6 3-30 16,2 6-11-16</inkml:trace>
  <inkml:trace contextRef="#ctx0" brushRef="#br0" timeOffset="1818.801">4678 12784 236 0,'-11'-3'88'0,"4"-3"-69"0,-7 6 6 0,4 0-2 15,2 0-4-15,1 0 1 16,0 9-7-16,0 7 0 15,4 9-8-15,3 10 1 0,0 5 1 16,3 1-1-16,4 0-1 16,4-7-3-16,0 4 1 15,3-10 0-15,0-6 1 16,-4-6 2-16,1-7 3 0,3-6 0 16,-3-9 2-16,-1-6-2 15,-3-7 0-15,-3-12-3 16,-4-10 1-16,0-6-4 15,-4 0 0-15,-3 0-1 16,4 12 1-16,-4 7-2 16,3 9-1-16,4 13 3 15,4 12 2-15,-1 13-2 16,4 9 0-16,4 7-3 16,3 2-1-16,4-2 1 15,3-4 2-15,-7-6-3 16,3-3 0-16,1-9 1 15,0-4 2-15,-1-9 3 16,-3-9 2-16,4-13-1 0,-7-10-1 16,-4-2-3-16,3-4-2 15,1 10-2-15,3 9 1 16,0 4 1-16,7 11 2 16,-3 17-3-16,7 12 0 15,-8 3 1-15,4 7 0 16,1-7-20-16,-5-3-9 15,1-6-14-15,0 0-4 16,-8 0-7-16,1-4-4 16,-4-2-56-1</inkml:trace>
  <inkml:trace contextRef="#ctx0" brushRef="#br0" timeOffset="2464.881">3708 13857 212 0,'-11'0'82'0,"4"6"-64"0,4 0 13 0,-1 1 1 16,0-1-11-16,4 3 1 15,0-2-7-15,0-1 1 16,4 0-9-16,0-3 5 0,-1-3 1 16,4 0 2-16,4-6 1 15,6-3-2-15,1-7 1 16,10-6 1-16,7-3-1 16,18-3-3-16,14 3 0 15,8-4-1-15,6 1 1 0,17 0-2 16,15-7 1-16,-7 4-2 15,0-7 0-15,14-9-1 16,-4-6 0-16,-10 0 2 16,-14 3 1-16,-4 3-3 15,-17 0 0-15,-4 12-1 16,-11 1 1-16,-6 5-4 16,-15 1-1-16,-3 16 1 15,-8-4 0-15,-6 10 0 16,-4-1 0-16,-7 4-2 15,-3 3 1-15,-1 0-4 16,-3 0 0-16,0 0-37 0,-3 6-14 16,3-6-36-16,-4 4-12 15,4-4-57 1</inkml:trace>
  <inkml:trace contextRef="#ctx0" brushRef="#br0" timeOffset="6321.796">6315 12675 176 0,'0'-10'68'0,"0"10"-52"0,-4-6 6 16,4 6 1-16,0 0-3 15,0 0 3-15,0 0-4 16,0-3-2-16,-3-3-9 15,3-4 4-15,-4 1 3 0,1 6-3 16,-1-4 1-16,1 4-6 16,-1 0 1-16,1 0-5 15,3 0 0-15,-8 0 1 16,1 0 0-16,-3-1 4 16,3 1 3-16,-4 3-2 15,4 0 2-15,0 0-4 0,0 7-2 16,0-1 0-16,0 3 1 15,0-6-3-15,-4 7-2 16,1-1-3-16,-1 7 1 16,4-4 1-16,-4 10 2 15,-3 3-3-15,7 7 0 16,0 5 1-16,0 7 0 16,0 3 0-16,0-3 2 15,0 3 1-15,3-3 1 16,4-3 2-16,0 0 3 15,4-4-4-15,3 1-1 16,0 0-2-16,4-7 1 16,3-6-2-16,7-3 2 15,-7-9-2-15,11-4-1 16,3-3 1-16,7-6 1 0,-3-6-1 16,0 3 2-16,-4-7-2 15,-3-5 2-15,-1 2-2 16,-6-2 2-16,-4-4 0 15,-3 3 1-15,-8 0 2 16,-6 4 1-16,-4-4-1 16,-7 7-1-16,-8-1-3 15,-9 10-2-15,-1-3-2 16,4 3 1-16,3 3-1 16,0 7 0-16,4-1 0 15,7 1 0-15,7 2 2 0,3-3 0 16,8-2-3-16,3-1 0 15,7-3-27 1,7-3-12-16,-3 0-17 16,7-3-6-16,10-6-66 15</inkml:trace>
  <inkml:trace contextRef="#ctx0" brushRef="#br0" timeOffset="6921.603">6615 12681 228 0,'-7'-22'85'0,"7"22"-66"0,-4 0 12 16,4 0 18-1,0 6-10-15,-4-3-11 16,4 7-5-16,-3-4-14 15,-1 0-3-15,1 4 0 0,-1-1-3 16,-3 7 0-16,-3 12-3 16,-1 3-1-16,1 7-1 15,-1-3 0-15,7-4 2 16,1-3 2-16,-1-6-1 16,4-3-1-16,4-7-2 15,-1-5 1-15,1-1 1 0,-4-6 0 16,4 0 0-16,3-3 0 15,0 0-3-15,3 0 2 16,8-1 1-16,-1 4 2 16,1 4-3-16,0 2 0 15,6 0 1-15,-6 0 0 16,7 4 0-16,-4-1 2 16,-3-3-1-16,3 1-1 15,3 2 3-15,-2 1 0 16,-5-1 10-16,-6 0 3 15,-4 1-1-15,-7-1-1 16,-7-3-8-16,-7 4-4 16,-4-1-1-16,-3 4 1 15,0-1-3-15,3 1-2 16,4 3 2-16,-7-4 2 16,-7 13-5-16,10-12-1 0,7-1-20 15,-6-5-9-15,6-4-7 16,4-6 0-16,0-7-17 15,7 1-8-15,0 2-39 16</inkml:trace>
  <inkml:trace contextRef="#ctx0" brushRef="#br0" timeOffset="7194.01">6523 12668 264 0,'-21'-3'101'0,"17"3"-78"0,4-6 6 16,0 6 0-16,4 0-9 0,3-3 0 16,7 3-9-16,0-6-4 15,0 6-4-15,7-4-3 0,-3 8 3 16,-4-4-4-16,7 0-2 15,14-4 2-15,-10-2 0 16,3 6-46-16,-3 0-18 16,3-3-60-1</inkml:trace>
  <inkml:trace contextRef="#ctx0" brushRef="#br0" timeOffset="8212.684">7063 12681 196 0,'0'-13'74'0,"0"13"-58"0,0-12 12 16,0 6 2-16,-4 6-7 16,4-4 1-16,0-2-7 15,0 6 0 1,0 10-4-16,4-1 0 0,-1 0-5 16,1 17-3-16,-1-8-2 15,4 20-3-15,-3-7 1 16,3 13 1-16,-4-9-1 15,1 5-1-15,-1-11-2 16,4 5 1-16,1 1-6 16,-5-17-3-16,1 1-34 0,-4-9-14 15,3-1-54 1</inkml:trace>
  <inkml:trace contextRef="#ctx0" brushRef="#br0" timeOffset="8412.078">6971 12882 208 0,'-14'-10'77'0,"14"10"-60"0,3 7 4 0,-3-7-1 16,7 9-10-16,-3 0-1 15,10 4-5-15,7-4-3 16,0 1 0-16,-10-4 1 0,10-6 1 16,11-6-1-16,-7-4-2 15,-4 1 1-15,10-4-1 0,12-12-47 16,-4 3-18-16,-1 3-24 15</inkml:trace>
  <inkml:trace contextRef="#ctx0" brushRef="#br0" timeOffset="9728.161">7574 12584 172 0,'0'-13'66'0,"-3"10"-52"0,-1 9 8 16,4-6 1-16,-3 0-5 16,3-3 1-16,-4 0-6 15,4 0-3-15,0 3-5 16,0 0-2-16,-3-3 3 0,-1-3 1 15,0 2 3-15,1 1 1 16,-1-3 1-16,1 3-4 16,-1 3-3-16,1 0 0 15,-1 0 1-15,-3 0 1 0,0 0 3 16,-7 0-3-16,3 3 1 16,1 6-5-16,3 1 0 15,0-1 1-15,-4 4 2 16,1 9-3-16,-1 3 0 15,0 12-1-15,4 7 1 16,0 10-2-16,7-4 2 16,0-13 0-16,0 10 1 15,7 7 0-15,4-4 2 16,7-9-1-16,-1-7 0 16,4-2-3-16,1-11-2 15,6-5-2-15,-3-6 1 16,-4-7 1-16,-4-3 0 15,-3 0 0-15,4-10 2 16,7 1-1-16,-15-7 2 0,1-6-2 16,-4-3 2-16,-7-3-2 15,-4 3 2-15,-3 0-2 16,-7 3 2-16,0 6-4 16,-7 7 0-16,0 6 1 15,0 9 0-15,3 6-3 16,0 7 2-16,8 0-1 15,-4 0 0-15,3 0 2 16,11 3 0-16,7-7-9 16,0 1-2-16,4-7-29 15,-1-5-12-15,-3-1-72 16,8-6-37-16,6-10 80 16</inkml:trace>
  <inkml:trace contextRef="#ctx0" brushRef="#br0" timeOffset="10287.73">7786 12559 176 0,'-4'-25'68'0,"-6"12"-52"0,3-6 6 16,3 13 1-16,-3-3-3 15,0 2 3-15,0 4-2 16,0 3 2-16,0 10-13 16,0 5 3-16,0 4 3 0,0 3-2 15,0 6 2-15,3 7-7 16,-3 9-1-16,4 12-2 15,3 10 1-15,3 0-4 16,4-4-2-16,7-2 0 16,4-7-1-16,7-12 2 15,6 0 1-15,1-16-1 16,3-6-2-16,1-10 1 0,-1-9-1 16,-3-9 4-16,-4-7 2 15,-3-6 2-15,-8-6 0 16,-3-10 2-16,-3 7 1 15,-8 0-3-15,-3 5 0 16,-7 8-3-16,-7 5 2 16,-7 7-4-16,-11 15-2 15,1 13-3-15,-1 3 1 16,4 0-1-16,6 0 0 16,8 1-7-16,7-8-2 15,7-2-21-15,7-3-9 16,7-7-18-16,8-3-8 15,-1-6-48 1</inkml:trace>
  <inkml:trace contextRef="#ctx0" brushRef="#br0" timeOffset="10645.565">8188 12496 264 0,'-18'-19'99'0,"11"16"-77"0,0 6 4 0,7 3-2 15,-7 7-10-15,7 6 2 16,0 0-9-16,0 12-4 15,7 3-2-15,-3 4-1 0,6 12 0 16,4 10-3-16,1 3 2 16,2-4 1-16,1-9 2 15,-1 4-1-15,1-11-1 16,0-5-6-16,-1 0-4 16,-2-13-14-16,-1-6-7 15,-4-7-24-15,-3-9-10 16,-3-3-29-1</inkml:trace>
  <inkml:trace contextRef="#ctx0" brushRef="#br0" timeOffset="10830.546">8065 12853 248 0,'0'0'93'0,"3"10"-72"0,8 2 3 15,-8-5-3-15,8-7-13 16,6 0-4-16,8 0-3 15,7-7-1-15,3-2 0 16,7-4 0-16,1 1 0 0,-4 2-22 16,-4 4-8-16,-3 3-80 15</inkml:trace>
  <inkml:trace contextRef="#ctx0" brushRef="#br0" timeOffset="11381.108">8640 12646 200 0,'-8'-18'77'0,"5"11"-60"0,-4 1 10 0,3 3 4 0,1 0-8 15,-1 0 1-15,1 3-2 16,-1 0-2-16,-3 3-10 16,0 0 2-16,-3 0 4 15,-1 3-4-15,-3 13-2 0,3 0-1 16,1 9 1-16,3 13-5 16,0 12-3-16,3 4-1 15,4-4-1 1,4 7 0-16,6-4 0 0,1-3 0 15,6-6 2-15,5-12-1 16,6-10 2-16,4-6-2 16,3-13-1-16,0-6-2 15,0-12 1-15,4-7 7 16,-7 0 4-16,-7 0-1 16,-4-6 0-16,-7 0-1 0,-7-3 2 15,-7 9-1-15,-11 0 0 16,-6 7-5-1,-11 5-1-15,-8 4-1 0,-3 6-2 16,8 7-2-16,2 2 1 16,5 4-1-16,6 0 0 15,4-4 0-15,3 4-2 16,8-7-28-16,6-3-12 16,4-6-19-16,4-3-8 15,7-6-55 1</inkml:trace>
  <inkml:trace contextRef="#ctx0" brushRef="#br0" timeOffset="11741.326">8788 12521 264 0,'-29'22'99'0,"22"-9"-77"0,4 2 7 15,3-5-3-15,3-1-10 16,8 0-1-16,10 1-7 16,4-1 0-16,3-6-5 15,0 4 0-15,1-4 3 0,2-3 6 16,-2 0 4-16,-1 0-4 16,-4 0-2-16,-2 9-1 0,-5 1 1 15,-3 5-3-15,-3 10-2 16,-4 10-2-16,0 6 0 15,-3 15-2-15,-1-6-1 16,-3-3 1-16,0 3-1 16,0-9-16-16,0-6-4 15,0-7-28 1,0-6-9-16,4-6-36 0,-1-7-14 16,4-9 11-1</inkml:trace>
  <inkml:trace contextRef="#ctx0" brushRef="#br0" timeOffset="12167.892">9409 12590 228 0,'-4'-16'85'0,"1"20"-66"0,3-4 10 0,0 0 2 15,0 3-8-15,3 3-1 16,1 3-8-16,3 7-1 16,0 3-8-16,3 9-1 0,1 13 0 15,-1 3-5-15,1 6-1 16,0 0 1-16,-4-12 2 16,0-10-2-16,0 9-2 15,-4-8-20-15,1-7-8 16,-1-4-28-16,-3-2-10 15,0-13-28 1</inkml:trace>
  <inkml:trace contextRef="#ctx0" brushRef="#br0" timeOffset="12344.154">9327 12806 208 0,'-31'-22'79'16,"24"22"-61"-16,7 0 12 0,0 0 2 0,3 7-13 15,8 2-3-15,3 1-9 16,4-1-3-16,3-3-2 15,3 0-2-15,1-6 1 0,3-3-1 16,1-3 0-16,-1-3-5 16,0-1-1-16,0 1-28 15,-3-1-10-15,3 1-57 16</inkml:trace>
  <inkml:trace contextRef="#ctx0" brushRef="#br0" timeOffset="12869.28">9857 12568 208 0,'0'-9'77'0,"-4"2"-60"0,-3-2 10 0,4 6 4 16,-1-3-10-16,0 6 0 15,-3 0-6-15,-7-10 1 16,-3 10-9-16,-1 0 0 0,-3 10 3 16,0 5 0-16,0 4 2 15,3 3-2-15,0 6 1 0,4 10-4 16,4 9-2-16,6 6 2 16,8 10 0-1,3-7-3-15,7-5-3 0,7-11 0 16,7-8-1-16,4-7 2 15,3-13 1-15,0-2 1 16,1-10 0-16,-5-10 0 16,-2-2 0-16,-5-10-2 15,1-6 1-15,-7-4 2 16,-4 1 2-16,-4 3 5 16,-6 3 5-16,-8 9-7 15,-6 3-1-15,-4 7-7 16,-11 6-2-16,-7 6 0 15,-7 7 2-15,4 6-3 16,0 3-2-16,7 6-3 16,6-3 1-16,12-3-13 0,3-3-5 15,10-7-13-15,8-2-2 16,3-4-29-16,7-6-11 16,0-9-39-1</inkml:trace>
  <inkml:trace contextRef="#ctx0" brushRef="#br0" timeOffset="13483.283">10188 12534 208 0,'0'-19'77'0,"-3"19"-60"0,-4 0 8 16,0 6 2-16,0-3-7 15,-4 3 0-15,-3-2 0 16,0 5 0-16,0 7-11 15,0-4-1-15,-1 4 2 0,1 0-4 16,4-1 2-16,-1 4-5 16,1 0-2-16,2 0-3 15,5-4 1-15,3 1 1 16,0-3 0-16,7-4 0 16,7-3 2-16,0 1-3 15,7-4 0-15,8 0 1 0,2 0 0 16,5 3 0-1,-1 0 0-15,-3 4 0 16,-8 2 2-16,-2 4-1 0,-5 3 2 16,-6 3 13-16,-4 3 9 15,-7 0-8-15,-4 0-2 16,-6 0-3-16,-4 0 0 16,-1-6-6-16,-2-3-4 15,-1-4-4-15,1-2 1 16,2-7 1-16,1-3 2 15,4 0-6-15,3-10 1 16,3-5 1-16,4-13 1 16,7-10 1-16,4-6 2 15,-1 3-3-15,5-3 0 16,-1 0 3-16,0-6 1 0,0-3-4 16,-4-3 1-16,-6-4 0 15,-4 13 2-15,-7 6 1 16,-4 10 1-16,-3 12-5 15,-3 13 1-15,-1 15 0 16,4 16 0-16,3-3-9 16,4 0-4-16,4-3-11 15,3 0-3-15,3 0-23 16,4-1-10-16,7-5-67 16</inkml:trace>
  <inkml:trace contextRef="#ctx0" brushRef="#br0" timeOffset="13791.68">10467 12418 228 0,'-4'-4'88'0,"4"8"-69"0,-3 2 17 0,-1 3 3 16,4 4-10-16,0 2 0 15,0 11-10-15,0-1-4 16,4 6-8-16,-1 4-3 0,4 5 2 16,1 1-3-16,-1 12-2 15,3 1 0-15,1-1 1 16,3-6-3-16,0-6-2 16,7 15-59-16,-14-43 16 15,-3-7-4 1,-4-12-28-1,-4-7-46-15,-3-9 31 0</inkml:trace>
  <inkml:trace contextRef="#ctx0" brushRef="#br0" timeOffset="13950.597">10407 12700 236 0,'-7'0'90'0,"3"0"-70"0,4 6 6 16,0 0-3-16,0 1-15 15,4-1-2-15,3 0-6 16,0 0-1-16,4-2 1 0,3-1 0 0,3-3 2 15,5-3-6-15,2-1 1 16,4-2-41-16,4-3-16 16,0-1-37-1</inkml:trace>
  <inkml:trace contextRef="#ctx0" brushRef="#br0" timeOffset="14413.584">10813 12530 228 0,'-11'-15'88'0,"0"2"-69"0,-3-2 6 0,7 8 0 15,-3-2-5-15,-1 3 3 16,4 2-9-16,0 4-1 16,0 7-7-16,0 5 3 0,-4 4 1 0,1 9 1 15,-1-3 1-15,1 9-2 16,-1 4 1-16,0 6-2 15,4 9 2-15,7 6-6 16,4 4-1-16,3-7-2 16,7-6-2-16,7-9 1 15,7-10-1-15,1-9-3 16,2-10 2-16,-2-12 1 16,-1-6 2-16,0-10-1 15,-3-6-1-15,-4-10 1 16,-3 7 1-16,-4-3 1 15,-4 6 3-15,-6 3 8 16,-4 3 3-16,-7 9-6 16,-4 10-2-16,-6 0-5 0,-8 10-3 15,-3 12-3-15,-4 6 1 16,4 3-1-16,3 1-2 16,7-4 3-16,8-3 0 15,3-6-19-15,7-3-9 16,3-7-25-16,8-9-11 15,3-6-73 1</inkml:trace>
  <inkml:trace contextRef="#ctx0" brushRef="#br0" timeOffset="15059.117">11042 12480 272 0,'0'-19'104'0,"-4"13"-81"0,1-3 9 15,-1 6-2-15,1 0-14 16,-4-1-2-16,0 4-8 16,0 4-4-16,0 5-1 15,-4 7-1-15,4 2 0 0,-4 4 0 16,4 3 0-16,-3-3 0 16,3 0 2-16,0-3-3 15,0-3 0-15,3-4-1 16,8 4 0-1,3-3 2-15,3-4 0 16,1 7 2-16,3-4-3 16,7-2-2-16,4-1 2 0,3 0 2 15,4-2-2-15,0 2 0 16,-4 1 1-16,-4-1 0 16,-2 3 2-16,-8 1 3 15,-4 6 9-15,-3 3 5 16,-7 3-3-16,-7 0-1 15,-3 0-3-15,-4 0 0 16,-4 0-2-16,0-3-1 16,1-6-5-16,-1-4-3 15,0-2-3-15,1-4 1 16,3-3-1-16,3-3 0 0,4-6 2 16,3-10 0-1,4-9 0-15,4-9 0 0,3-4-3 16,7 0 2-16,0-5 1 15,4-1 2-15,0-7-1 16,-4-5-1-16,0-7 1 16,-7 1-1-16,-4 11 0 15,-6 11 0-15,-4 5 0 16,-4 13 2-16,-3 13-1 16,0 12-1-16,0 6-4 15,0 10 0-15,0-3-22 16,3 3-8-16,4-4-12 15,3-2-1-15,1-4-175 32,14-6 97-32</inkml:trace>
  <inkml:trace contextRef="#ctx0" brushRef="#br0" timeOffset="15390.36">11356 12324 288 0,'-4'-7'110'0,"4"7"-86"0,-3 3 11 0,3-3-1 0,0 10-15 16,0 5-1-16,0 7-10 15,0 10-3-15,3 9-3 16,4-1-4-16,1 4 1 0,-1 6 1 16,0 4 2-16,3 2-1 15,1 4-1-15,-4-4-8 16,3-6-5-16,-3-9-20 16,1-6-8-16,-5-10-17 15,1-13-4-15,-1-6-43 16</inkml:trace>
  <inkml:trace contextRef="#ctx0" brushRef="#br0" timeOffset="15576.557">11247 12678 252 0,'-32'-13'93'0,"25"13"-72"0,3 3-6 16,8 4 20-16,6 2-17 15,4 1-11-15,11-1-4 16,0-3-3-16,7 0 0 0,-4-6 0 15,4 0-11-15,-1-3-5 16,5-3-100 0,-1 0-47-16,0-4 80 15</inkml:trace>
  <inkml:trace contextRef="#ctx0" brushRef="#br0" timeOffset="15929.546">11504 12371 288 0,'-21'28'107'0,"14"-13"-83"0,3 7 8 16,4-12-2-16,4 2-12 16,-1 4 0-16,8-3-9 15,7-4-1-15,6 0-4 16,5 1 2-16,6-10 0 0,4 6 0 15,-1-6 1-15,-2 3-2 16,-1-3 0-16,-3 10-3 16,-8 5 1-16,-2 1 4 15,-5 6 4-15,-3 6-6 0,-3 7-3 16,-8 5-1 0,1 7-1-16,-4 0 0 0,0 0 2 15,0-6-6-15,-4-3 1 16,4-10-43-16,0-6-17 15,0-9-78 1,4-10-43-16,3-6 85 16</inkml:trace>
  <inkml:trace contextRef="#ctx0" brushRef="#br0" timeOffset="16290.287">12051 12367 224 0,'10'-25'85'0,"-6"19"-66"0,3-3 16 16,-7 9 6-16,4 0-2 15,-1 0 4-15,1 3-11 16,3 9-2-16,0 13-17 16,-4 7-6-16,1 15-2 0,-1-3-3 0,1 0-2 15,3 3 1 1,0 3-1-16,0 3 0 16,0 0 0-16,0 1-5 0,0-7 1 15,0-10-33 1,4-5-13-16,-1-10-50 0,1-4-21 15,-4-11 17 1</inkml:trace>
  <inkml:trace contextRef="#ctx0" brushRef="#br0" timeOffset="16742.487">12453 12355 272 0,'-3'0'101'0,"-1"6"-78"0,4 10 4 0,0-4-1 15,0 7-13-15,0 13 0 16,0 2-5-16,4 4-3 15,-1 2-2-15,4 1-3 0,0 3 1 16,0 3-1-16,0 0 0 16,0-3-3-16,0-3 0 15,0-4-25-15,1-8-11 16,-1-11-68 0,0-8-49-16,0-4 64 15</inkml:trace>
  <inkml:trace contextRef="#ctx0" brushRef="#br0" timeOffset="16920.046">12312 12690 260 0,'0'13'99'0,"3"-4"-77"0,8 4-4 0,-4-7-6 0,4-3-9 15,3-3-2-15,7-3 0 16,4-3-1-16,6-4 0 15,5-2-20-15,-1-1-7 0,0 4-81 16</inkml:trace>
  <inkml:trace contextRef="#ctx0" brushRef="#br0" timeOffset="17536.496">12675 12358 244 0,'-14'13'93'0,"11"-4"-72"0,-1-3 11 15,4-6 3-15,0 0-15 16,0 0-3-16,0 0-2 15,4 0 3-15,-1 0-10 16,8 0 0-16,3 0-1 0,4 0-6 16,3 3 0-16,0 4-1 15,4-4 2-15,-4 3-1 16,0-3-1-16,0 3 1 16,-3-2-1-16,-4-1 8 0,0 6 7 15,-3-3-5-15,-4 1-1 16,0 2-3-16,-4 4-1 15,-3 5-3-15,-3 4 1 16,-1 7-2-16,1 8-1 16,-4 4-2-16,-1 6 1 15,5 3-1-15,-1-3 0 16,4 3 2-16,0-9 0 16,0-6-5-16,4-10-1 15,-1-6-28-15,1-10-13 16,0-15-19-16,3-4-10 0,3-2-38 31</inkml:trace>
  <inkml:trace contextRef="#ctx0" brushRef="#br0" timeOffset="18077.392">13046 12433 244 0,'3'-15'90'0,"1"5"-70"0,-1 1 15 0,-3 9 2 16,4 0-8-16,6-10-2 16,5 10-11-16,2 7-3 15,4 2-7-15,1 7-4 0,-1 6 1 16,-4 0 2-16,-3 0 2 15,1-4 12 1,-5 1 5-16,-3 0-8 0,-3 3-4 16,-4-3-7-16,0-4-2 15,-4-2-1-15,1-4 1 16,-1-2-4-16,4-4-2 16,0 3-1-16,4-3 0 15,3-3 3-15,0 6 0 16,3-2 1-16,1 2 2 15,0-3-1-15,-1 6 2 16,1-2-2-16,-1-1 2 16,-3 0-4-16,-3 4 0 15,-1-1 5-15,-3 0 2 0,-3 4-2 16,-4 0-1 0,-4 2-1-16,-6 4 1 15,-1 9-2-15,-3-3-1 0,0 0-2 16,-1 1 1-16,5-8-17 15,3-5-5-15,3 3-29 16,4-13-11-16,4 3-75 16,-1-6-42-1,0-6 85-15</inkml:trace>
  <inkml:trace contextRef="#ctx0" brushRef="#br0" timeOffset="23406.984">19819 8345 144 0,'0'-13'55'0,"0"13"-43"0,-3-9 12 0,-1 9 5 16,0-3-2-16,4-1 4 15,-3 1-8-15,3 0-2 16,0-3-12-16,0 3 6 0,0 0 2 16,0-1-3-16,0 8 2 15,0-1-5-15,7 12-1 16,-3-2-6-16,3 34-1 15,0-6 1-15,0 28 0 16,-4-13-2-16,1 23-2 0,-1-14 1 16,1 23 1-16,-1-16-1 15,1 0-1-15,-1-15-2 16,1-7 1-16,-1-9-1 16,1-7-2-16,0-6-13 15,-1-15-6-15,1 6-57 16,-1-19-22-16,1 0 6 15</inkml:trace>
  <inkml:trace contextRef="#ctx0" brushRef="#br0" timeOffset="23885.054">19717 8175 220 0,'-14'-19'82'0,"14"19"-64"0,-4 0 15 0,4 0 2 16,0 10-12-16,0-7-3 15,7 13-7-15,0-4-1 16,11 7-7-16,-4-3 1 0,14 6 4 16,-3 3-4-16,10 0 2 15,-7-3-1-15,8 3 1 16,-8-6-2-16,7-1-1 15,-7 1-3-15,4-9 1 16,-7-4 2-16,3-12 2 16,-7 3-3-16,4-13-1 0,-4-3-1 15,4 3 1 1,-8 1-2-16,-2 2-1 0,-5 1 5 16,1 12 1-16,-1 0-2 15,-3 18-1-15,0-2 1 16,-3 47 0-16,-1-13-2 15,5 19-2-15,-1-13 1 16,3 23-1-16,-3-13-3 16,7 15 2-16,-3-15 1 15,7 3 0-15,-4-16-27 16,0-3-9-16,-4-6-6 16,1-9 0-16,0-7-8 0,-1-9-3 15,-3-3-48 1</inkml:trace>
  <inkml:trace contextRef="#ctx0" brushRef="#br0" timeOffset="24351.194">20549 8900 192 0,'-3'0'74'0,"3"0"-58"0,-7-10 9 0,7 10 0 0,-4 0-7 16,1 0 2-16,-1 0-5 15,1 0-1-15,-4 6-8 16,0-2-2-16,-1 5 2 0,5 7-3 16,-1 12 0-16,1-3-3 15,3 13-1-15,0-10 3 16,7 6 1-16,0-5-4 15,7-8 1-15,-3-2 0 16,13-6 2-16,-2-4-1 16,6-12 2-16,-4-3 9 15,1-13 4-15,-4 0-1 16,-3-15 1-16,-4 5-7 16,-7-5-3-16,0 6-1 15,-10 0-1-15,-1 6-5 0,-14 3 1 16,4 0 0-16,-7 10 2 15,4-4-3-15,-1 7-2 16,4-1-14-16,3 7-4 16,4 0-16-16,7 0-4 15,0 0-9-15,7 4-4 16,-3-4-39 0</inkml:trace>
  <inkml:trace contextRef="#ctx0" brushRef="#br0" timeOffset="25026.132">20881 8749 200 0,'-4'-3'77'0,"4"3"-60"0,-14 6 2 0,14-6-4 0,-7 3-4 16,0 7 3-16,-3-1 2 16,-1 7-1-16,-3 6-7 15,3-3-1-15,1 18 0 0,-1-5-1 16,4 15-1-16,0-7-6 15,11 4 1-15,-4-9 0 16,10-4 0-16,-3-6 0 16,11-9 0-16,-4-4 0 15,4-21 0-15,-4 0 2 16,3-23 1-16,1 4 7 16,-4-19 6-16,0 16-2 15,-3-26 0-15,-4 10-6 16,-7-31 0-16,0 15-7 0,-11-28-3 15,4 22-2 1,-17-44 3-16,6 22 2 16,-7 0 2-16,4 19 7 0,0 13 4 15,3 12-3-15,4 22-1 16,0 6-6-16,3 41-1 16,4-7-1-16,7 39-2 15,0-14 3-15,11 48 0 16,-4-16-4-16,14 16 1 15,-3-16 0-15,10 10 0 16,-7-19-3-16,7 2 2 16,-6-14 1-16,6-11 2 15,-7-5-1-15,4-20-1 0,-8-2 1 16,-3-13 1-16,1 0-1 16,-8-6 2-16,-4-1-2 15,-3 4 2-15,0 0-4 16,-3 9 0-16,-1 1 1 15,1 18 0 1,3-6-3-16,3 15 2 0,-3-6 1 16,14 1 2-16,-3-1-3 15,17-9-2-15,-3-4 2 16,13-15 0-16,-6 0 1 16,11-12 2-16,-12-1-25 15,8 1-10-15,-7-4-84 16,0 7-65-16,-4-1 68 15</inkml:trace>
  <inkml:trace contextRef="#ctx0" brushRef="#br0" timeOffset="26110.289">21474 8445 252 0,'-4'0'96'0,"4"0"-75"0,0 0 12 0,0 0 2 0,0 0-6 16,0 0 1-16,7-3-9 15,0 0-2-15,7 0-11 16,-3 3-3-16,10 0-1 0,-3 0-5 15,10 3 1-15,-3-3 0 16,6 3 2-16,-2 0-3 16,2 0 0-16,-6 0-4 15,0 3 1-15,-4-2-62 16,-3 5-26-16,-4-3-39 16</inkml:trace>
  <inkml:trace contextRef="#ctx0" brushRef="#br0" timeOffset="26308.078">21541 8752 288 0,'3'10'107'0,"-3"-10"-83"0,18 3 6 0,-18 3-3 16,17-6-9-16,-2 0 0 15,20-9-10-15,-3 2-3 16,10-5-3-16,-7-1-4 0,4 1 1 15,-7 2-65-15,-1 4-30 16,-2 3-29 0</inkml:trace>
  <inkml:trace contextRef="#ctx0" brushRef="#br0" timeOffset="30550.45">22486 8298 176 0,'4'-7'68'0,"-4"7"-52"0,0 0 8 0,0 0 2 16,0 0-2-16,0-3 1 15,0 3-8-15,0 0 0 16,0-6-10-16,0 6 2 0,0-3 4 15,0-4-1-15,-4 4 3 16,1-3-6-16,-1 3-1 16,0-6-2-16,1 2-1 15,-1 4-1-15,-3-3 0 16,-3 3 4-16,-1-4 5 16,1 4-7-16,-1 3-1 15,4 0-3-15,-4 0-2 16,4 0 1-16,-7 3-1 15,-3 4 2-15,2-4 3 16,1 6-2-16,0 1 0 16,4 5 1-16,-1-2 2 0,4 9-1 15,4 0 0-15,3 3-1 16,0-6 0-16,0-1-2 16,3 14-2-16,4 5 3 15,0-11 2-15,0-8-2 16,7-5-2-16,-3 3 2 15,7-13 0-15,-1 3 1 16,4-22 0-16,11-3 2 16,-4-6 1-16,-3 0-1 15,-7 3 1-15,-4 4-2 16,-4-8 2-16,1 5 0 16,-4 5 1-16,0 3 0 15,-3 4 2-15,-1 0-3 16,-3 9 1-16,0 3-3 15,0 6 0-15,0-3-3 0,0 16-2 16,0 22 1-16,0 0 1 16,0-6 1-16,0 15 1 15,0-9-2-15,4 3-2 16,-1-3-2-16,8 6-1 16,-4-12 2-16,7-1 2 15,-4-5-7-15,5-7-1 16,-1-7-25-16,0-11-9 15,-4 2-32-15,-3-9-11 16,1 0-62 0</inkml:trace>
  <inkml:trace contextRef="#ctx0" brushRef="#br0" timeOffset="30987.036">22747 8388 244 0,'0'0'90'0,"4"0"-70"0,-1-9 13 15,-3 9 1-15,4 0-9 16,-4-3 0-16,7-6-10 0,0-4-4 16,0 4-6-16,0-1 3 0,4-2 4 15,-4 2-2-15,3 1 0 16,8-4-2-16,-1 4 2 15,1 6 1-15,0 6 3 16,-4 13 2-16,-4 2 2 16,-3 11-6-16,-3 5-2 15,0 13 1 1,-4-6 0-16,0-13-8 0,-4 19-1 16,0-9-2-16,1 3 2 15,-1-7 1-15,4 4 1 16,0-10-2-16,4-3-2 15,-1-6 1-15,12-10-1 16,16 1-3-16,-2-4 0 16,-8-3 2-16,14-12 2 15,-7 9-13-15,4-10-7 0,-7 1-56 16,-4-4-24-16,-7-6-57 16</inkml:trace>
  <inkml:trace contextRef="#ctx0" brushRef="#br0" timeOffset="32052.043">21033 8881 212 0,'0'6'79'0,"0"-6"-61"0,-4 0 8 0,4 0 1 16,0 0-7-16,0 0-2 15,0 0-4-15,0 0-1 16,0 0-7-16,0 0 3 0,0 0 1 15,0 0-3-15,0 3 1 16,0-3-1-16,0 10 1 16,0-10-2-16,4 9 1 15,-1-9 2-15,4 6 5 16,-3-6-6-16,6-6 0 0,-3 6-2 16,7-3 1-16,-3-3-2 15,3 2 2-15,-3-2-4 16,-1-3-2-16,-3-1 2 15,0-2 0-15,-3 2-1 16,-4-2 1-16,0-1-2 16,-4 1 2-16,1-1-2 15,-8-2-1-15,4 5 1 16,-3 7 1-16,-1-3-1 16,-3 12-1-16,3-3-2 15,1 7 1-15,-1-1-1 16,1 10 0-16,-1-4 2 15,1 14 2-15,-1-7-1 16,4 15 2-16,0-5 0 0,7 2 3 16,0-6-1-16,7-3 2 15,-4-6 0-15,19-3 1 16,-5-7-4-16,22-18-1 16,-7-1 1-16,10-8 0 15,-7 2-5-15,1-3-1 16,-8 4-4-16,-3-1 1 15,-4 3-39-15,-4 7-16 16,-3 0-97 0</inkml:trace>
  <inkml:trace contextRef="#ctx0" brushRef="#br0" timeOffset="34169.387">19671 9966 180 0,'-4'-25'68'0,"4"25"-52"0,0-19 12 0,0 16 5 15,0-4-8-15,0 7-2 16,0-3 0-16,0 0 0 16,4 9-12-16,-1 4 0 0,4 18 0 15,1 0-2-15,2 13 2 0,-3-7-4 16,4 10-2-16,-4-6-2 15,3 18-3-15,-3-12 1 16,1 22-1-16,-1-13 0 16,-4 7 0-16,1-13 0 15,-1 0 2-15,1-9-1 16,-1-7-1-16,1-3-4 16,-1-3 0-16,1-6 2 15,-1-3 1-15,-3-4-19 16,0-5-9-16,0-1-25 15,-3-6-9-15,3 0-39 16</inkml:trace>
  <inkml:trace contextRef="#ctx0" brushRef="#br0" timeOffset="34710.475">19664 9796 212 0,'3'-12'79'0,"-3"12"-61"0,11-25 6 0,-11 22 0 16,3-7-6-16,1 1-1 15,10-10-3-15,-3 0 1 16,10 0-8-16,-3 7 2 0,6-1 2 15,-3 4 2-15,4 9 3 0,-4 0 2 16,0 6 1-16,-3-3-2 16,0 3 0-16,-4 4-3 15,-4 6 1-15,-3-4-8 16,-7 7-2-16,0-3-5 16,-14 15-1-16,4-9 1 15,-11 25 2-15,3-6-1 16,-7 6-1-16,4-10-2 15,3 7 1-15,1-12 1 16,10-1 2-16,0 0-1 16,10-2 2-16,1-4 4 15,13-3 4-15,-3 6-2 0,11-3 2 16,10 6-4-16,-3 1 1 16,0-4-5-16,-11 0-2 15,-3-6 0-15,3 9 1 16,-3-6-3-16,-1 1 0 15,-3-5-19-15,4-8-7 16,-4-4-24-16,4-15-7 16,-4 3-21-16,0-13-7 15,0 1-27 1</inkml:trace>
  <inkml:trace contextRef="#ctx0" brushRef="#br0" timeOffset="35355.038">20168 10351 228 0,'7'3'85'0,"-7"-3"-66"0,25 4 3 0,-21-4-3 0,10 0-6 15,-4 0 2-15,11-13-4 16,-3 10-1-16,3-13-6 15,-3 7 2-15,-4-1 0 0,0-2 0 16,-7-1-1-16,0 4 5 16,-10 0 6-16,-1 2-4 15,-10 1-2-15,3 0-3 0,-6 3 0 16,-1-1-4-16,-6 14 0 31,2-4 1-31,5 13 2 16,3-3 1-1,3 21 1-15,0-5 0 0,4 11 0 16,4-5-2-16,6 0-1 16,1-10-3-16,6-6 1 15,1-3 0-15,7-13 1 16,-4 0-2-16,3-21 1 16,-2 2 0-16,-1-15 3 15,0 3-1-15,-7-3 2 16,0 2-2-16,0 4 0 15,-4 4-1-15,1 5 0 16,0 4-2-16,-1 9 1 16,1 0-2-16,3 12-1 15,0-2 1-15,3 5-1 16,-3-2-3-16,4-1 0 0,0-2 2 16,3-4 2-16,-4-3 0 15,4-12-1 1,-3 6 3-16,-1-10 0 0,1 4-4 15,0-4-1-15,-4 1-2 16,0 2 3-16,0 4-16 16,-4 3-3-16,1 0-28 15,-1 3-9-15,1 0-38 16,-1 6-18-16,1-3 8 16</inkml:trace>
  <inkml:trace contextRef="#ctx0" brushRef="#br0" timeOffset="35868.971">20539 10461 180 0,'0'0'68'0,"0"0"-52"0,0 9 1 16,0-9-2-16,-4 10 5 15,4-7 7-15,-3 0 6 16,-1 0 2-16,4-3-19 15,0 0 4-15,-3-6 3 0,-1 3-6 16,1-10 1-16,-1-2-7 16,4-4-1-16,0 0-4 15,0-6-1-15,0 6-3 16,4-6-2-16,-1 6-2 16,4 0 1-16,0 4 1 0,4 8 2 15,-4 1-1 1,3 12-1-16,1-2 1 0,0 8 1 15,-1-6-1-15,1 13-1 16,-1-3 1-16,1 0 1 16,0-4-10-16,-1-6-2 15,1 1-24-15,-1-7-10 16,-3 0-41-16,0-3-16 16,0-1 2-1</inkml:trace>
  <inkml:trace contextRef="#ctx0" brushRef="#br0" timeOffset="36723.882">20775 10191 220 0,'0'-9'82'0,"0"9"-64"0,-3 0 13 15,3 0 1-15,-4 0-8 16,1 6 0-16,-8 7-4 16,4-4-3-16,-4 13-9 15,1-3 1-15,3 9 2 0,0-3-4 16,3 7 1-16,1-4-5 16,6-3-2-16,1-3 0 0,6-13 1 15,1-2-1-15,3-17 2 16,-4 1-2-16,5-13-1 15,-5 3 3-15,-3-12 0 16,0 12-1-16,-7-9-2 16,0 3 1-16,0 6 1 15,0 3 3-15,0 13 2 16,0-3-1-16,4 21 1 16,-1-5-2-16,11 21 2 15,-3-6-4-15,7 28 0 16,-4-9 1-16,7 7 2 15,-3-11-3-15,-1 4 0 16,-3-9-1-16,0-1-2 16,-3-6 3-16,-7 1 0 15,-1-4-1-15,-6-7 1 16,-1 1-2-16,-10-3-1 0,0-3-4 16,-14-7-2-16,6 0-6 15,-9-6-3-15,6 0 2 16,0-3 0-16,4 0 5 15,7-3 5-15,0-1 0 16,14-5 1-16,0 2 2 16,14-12 2-16,-3 4-3 15,13-20 0-15,-3 7 1 16,11-13 2-16,-7 9 1 16,7-9 1-16,-4 7 0 15,7-1 0-15,-7 4-2 16,4-4-2-16,-4 3 3 15,-7 7 0-15,-3 0-1 16,-14 9 1-16,-1 3 0 0,-13 10 1 16,3 6 2-16,-8 10 3 15,5 2 5-15,-8 20 1 16,4-7-6-16,0 12-1 16,3 1-4-16,8-1-3 15,-1-5 0-15,8-4-1 16,-1-6 0-16,12-9 0 15,-1-4-3-15,14-12 2 16,-3 0-15-16,6-10-6 16,-2-3-29-16,2 4-10 15,-6-4-43-15,0 4-16 16,-4-4 19 0</inkml:trace>
  <inkml:trace contextRef="#ctx0" brushRef="#br0" timeOffset="37072.465">21294 9928 296 0,'-25'3'112'0,"25"-3"-87"0,-11 0 18 0,11 0 2 15,0 0-15-15,0 0-5 16,4-3-10-16,-1-3-5 16,12 6-5-16,-1-3-4 0,7 3 0 15,-4 0-1-15,5 0 2 16,-5 0-8-16,4 3-3 15,1-3-28-15,-5 9-14 16,-3-3-75 0,0 4-59-16,1-1 70 15</inkml:trace>
  <inkml:trace contextRef="#ctx0" brushRef="#br0" timeOffset="37239.694">21371 10210 296 0,'-7'16'110'0,"7"-16"-86"0,11-6 7 16,-11 6-4-16,7 0-11 16,0-4 1-16,11-5-12 15,-1 3-3-15,8-4-2 16,-7 1-25-16,6-4-8 0,-3 7-104 16</inkml:trace>
  <inkml:trace contextRef="#ctx0" brushRef="#br0" timeOffset="38194.581">22144 9718 184 0,'0'-19'68'0,"0"19"-52"0,-4-12 12 15,4 12 5-15,-3-7-6 0,3 7-1 16,-4 0-1 0,1 0-1-16,-1 10-13 0,1-4 2 0,-1 16 3 15,1-3-6-15,-1 25-1 16,1-10-5-16,3 29-3 16,0-13 0-16,7 6-1 15,-4-12 0-15,4 3 2 16,0-9-6-16,4 0 1 15,-4-7-10-15,4-6-4 16,-1-6-31-16,1-10-14 16,-1 1-51-1</inkml:trace>
  <inkml:trace contextRef="#ctx0" brushRef="#br0" timeOffset="38643.822">22391 9743 216 0,'-7'3'82'0,"7"-3"-64"0,-11 16 11 16,8-13-1-16,-4 6-5 16,0 1-2-16,-4 9-5 15,4-7 0-15,0 26-9 16,0-10-2-16,3 22 1 0,1-9-3 15,6 9 0-15,1-9 1 0,10 3 0 16,-4-10-5-16,12-6 1 16,-5-6 0-16,22-12 2 15,-7-1 3-15,17-18 2 16,-10-1 5 0,7-21 3-16,-7 6-4 15,-4-19 1-15,-3 6-5 0,-15-9-2 16,-3 10-2-16,-17-4 0 15,3 7 0-15,-28-1 1 16,0 7-7-16,-11-7 0 16,7 13 1-16,-7 7 1 15,7 2-4-15,4 10 1 16,3 3-5-16,8 6 1 16,3 1-9-16,14 5-2 15,0-2-25-15,14-1-10 16,-4 0-70-1</inkml:trace>
  <inkml:trace contextRef="#ctx0" brushRef="#br0" timeOffset="39035.143">22931 9690 172 0,'0'-13'66'0,"0"13"-52"0,-11 3 14 16,11-3 3-16,-7 7-10 0,0-4 1 15,-4 19-4-15,1-7-2 16,-1 20-8 0,1-10 6-16,2 34 3 0,1-11-5 0,7 5-2 15,0-9-1-15,11-4 1 16,-4-5-1-16,14-16 0 16,-3 3-3-16,24-19 1 15,-10-3 0-15,14-25 3 16,-7 6 1-16,-1-12 3 15,-6 2 2-15,-4-11-1 16,-3 5-3-16,-18 1 0 16,0 2-7-16,-24-2-3 15,2 6 1-15,-16 3 0 16,2 6-6-16,-2 9-2 16,3 1-18-16,3 9-5 15,4 0-17-15,3 3-4 16,4 0-38-16,7 0-14 15,0-3 0 1</inkml:trace>
  <inkml:trace contextRef="#ctx0" brushRef="#br0" timeOffset="39340.346">23354 9774 348 0,'3'0'129'0,"-3"0"-100"0,4 0 0 0,-4 0-5 15,7 0-14-15,0 0-3 16,11-3-7-16,-1 3-2 15,19-3 1-15,-5 0-2 0,15 0 1 16,-7 0-14-16,3-4-4 16,-6 1-28-16,2 0-9 15,-6 0-76 1</inkml:trace>
  <inkml:trace contextRef="#ctx0" brushRef="#br0" timeOffset="39892.085">23992 9326 236 0,'-14'-13'90'0,"14"13"-70"0,-14-9 10 0,11 9 2 15,-4 0-11-15,0 0-2 16,0 0-5-16,-4 6 1 16,0 7-8-16,-3 12-4 0,4 13 0 15,-1 12 0-15,4-6 3 16,0-10-1-16,0 16 2 15,3-3-4-15,8 10-2 16,-4-10 2-16,10 3 2 16,1-9-4-16,17-13-1 15,1 0 0-15,13-18 2 16,-7-4-1-16,7-9 2 16,-10 0 0-16,0-10 1 15,-4 4-2-15,-7-10 1 16,-3 3 4-16,-11-3 4 15,0 10-2-15,-14 0 0 16,0-1-5-16,-18 7-3 0,4 3-3 16,-11 6 1-16,8 1-1 15,-5 2 0-15,8 0-5 16,0 1 0-16,3-1-28 16,8-3-12-16,3-2-83 15,10-14-51 1,1 7 80-16</inkml:trace>
  <inkml:trace contextRef="#ctx0" brushRef="#br0" timeOffset="40309.192">24359 9329 324 0,'0'-16'121'0,"0"16"-95"0,-3-3 7 0,3 3-5 16,-4 3-18-16,-3 10-3 15,0 3-7-15,-3 6-3 16,-1 3 2-16,0 3 0 0,4-6 3 16,0-3-1-16,0 0-1 15,0-4-2-15,4 1-1 16,-1 0 2-16,8-4 0 16,-1 4 1-16,8-4 0 15,-1-2 0-15,8 9 0 16,-4-7 0-16,11 4 0 15,-4-4 0-15,11 1 0 16,-4-1 4-16,7 1 5 0,-7-4-1 16,1 7 3-1,-5-7 0-15,-2 4 1 16,-5-4-4-16,-6 1 0 0,-4 2-3 16,-11-2 2-16,4-4-4 15,-14 3-2-15,0-2-5 16,-11-1 0-16,4 3-25 15,-4-9-10-15,4 7-27 16,0-7-10-16,4 0-57 16</inkml:trace>
  <inkml:trace contextRef="#ctx0" brushRef="#br0" timeOffset="40555.668">24363 9257 304 0,'0'-3'112'0,"0"3"-87"0,7 0-2 0,0 0-6 16,4-3-11-16,6 0-1 16,11-1-2-16,4-2 0 15,3-3-2-15,4-4-3 0,-3 1 1 16,-1-4-1-16,-7-3-2 15,-7 10-30-15,-3-1-15 16,-4-2-77-16</inkml:trace>
  <inkml:trace contextRef="#ctx0" brushRef="#br0" timeOffset="41085.311">24984 9335 248 0,'-7'0'93'0,"7"0"-72"0,0 4 11 16,0-4 3-16,3 3-10 15,-3-3 0-15,11 0-12 16,13-3-5-16,-2-1-5 15,-5 1-3-15,12 0 1 0,-5 0-6 16,4 0 1-16,-3 0-44 16,0 3-18-16,0 0-57 15</inkml:trace>
  <inkml:trace contextRef="#ctx0" brushRef="#br0" timeOffset="41289.599">24910 9649 280 0,'0'3'104'0,"0"-3"-81"0,24-16 14 0,-20 16 1 16,17-12-16-16,-3-1-2 16,24-12-14-16,14-6-4 15,-3 3-2-15,-3 6-18 0,3 3-5 16,-7 3-88-1,-1 7-68-15,-6 6 62 16</inkml:trace>
  <inkml:trace contextRef="#ctx0" brushRef="#br0" timeOffset="41888.998">25464 9169 340 0,'-15'10'129'0,"15"-10"-100"0,0-4 0 0,4-2-5 16,7-3-10-16,3-4 0 15,10-12-4-15,8-3 1 16,3 0-6-16,4 3-1 0,-4 6 2 15,-3 6-3-15,-4 7 0 16,-3 9 5-16,-7 7 5 16,-4 8 2-16,-7 7 3 15,-4 1-1-15,-3-1-1 16,0-3-4-16,0-4 0 16,0 1-9-16,0-3-2 15,0 0-1-15,0-1 0 16,0 1 0-16,0 0 0 15,4-1-3-15,-1-2 0 16,1 6 2-16,3-10 0 16,-3 0-2-16,6 4 2 15,15 0-1-15,3-4 0 16,7 0 2-16,4 1 2 16,-4-1-3-16,-3 4 0 15,-7-1 3-15,-7 4 1 0,-8 6 1 16,-13 0 0-16,3-6 0 15,-25 12 0-15,4-6-2 16,-15 6 1-16,8 0-4 16,-11 0-2-16,8-6-1 15,-1 0 0-15,4-6-2 16,3-7-1-16,4 7-32 16,7-13-11-16,3 3-21 0,11-12-7 15,0 3-74 1</inkml:trace>
  <inkml:trace contextRef="#ctx0" brushRef="#br0" timeOffset="42382.997">26278 8840 368 0,'0'-13'137'0,"-3"17"-106"0,-4-4 8 0,0 6-3 0,-4 3-19 16,-3 4-2 0,-4 6-9-16,1 3-4 15,-4 12-1-15,-1 4-4 0,5-4 2 0,3-6 1 16,3 4 2-16,4-10-6 16,7-3-1-16,7-7 2 15,7-3 3-15,4-2-1 16,3-4 0-16,4 0 1 15,7-3 0-15,6 9 0 16,8-2 0-16,4 2-3 16,-1 0 2-16,-3 1 3 15,0 2 1-15,-11 4 5 16,-7-3 3-16,-3 2 2 0,-4 1 5 16,-7 0-6-16,-3 3-2 15,-4-1-3 1,-4 1 0-16,-3 3-4 15,-3 0-2-15,-4 3 0 0,-4-3 1 16,-6 13-3-16,-8-7 0 16,-3-3-1-16,-8-6 0 15,1-1-14-15,0-8-4 16,7-1-30-16,3-12-10 16,4-6-48-16,10-7-19 15,8 0-1 1</inkml:trace>
  <inkml:trace contextRef="#ctx0" brushRef="#br0" timeOffset="42658.046">26331 8853 380 0,'-21'15'143'0,"21"-18"-112"0,11 0 5 16,-4 0-6-16,10 0-18 16,8-4-4-16,10 1-8 15,8 0 0-15,6-4 0 16,-7 1 0-16,1 3 2 0,-1 0-3 16,0-1-2-16,-3 1-23 15,-3-3-7-15,-8 9-37 0,-7-4-13 16,-3-2-55-1</inkml:trace>
  <inkml:trace contextRef="#ctx0" brushRef="#br0" timeOffset="51583.352">19883 11010 180 0,'0'-10'68'0,"0"10"-52"0,-4-9 1 0,4 9 0 0,-3 0-5 16,3 0 1-16,0 0-1 16,0-3 0-16,0-3-6 15,0-4 3-15,0 7 3 0,0-3 0 16,0-4 3-16,0 7 1 15,0-3-1-15,0 6 4 16,0 6 2-16,0-3-7 16,0 16-3-16,0-3-4 0,0 12 0 15,0-3-4-15,0 6 0 16,0-5-1 0,0 11-2-16,0-9 1 0,-4 7-1 15,0-10 0-15,4 9 0 16,0-5 0-16,0-7 0 15,0-4-7-15,0-5 0 16,0 3-17-16,0-13-4 16,0 6-30-16,0-9-11 15,0 0-38 1</inkml:trace>
  <inkml:trace contextRef="#ctx0" brushRef="#br0" timeOffset="52021.678">19840 10953 228 0,'-3'-18'85'0,"3"18"-66"0,-4-4 10 16,4 4 2-16,0 0-8 16,0 0 1-16,0 7-4 15,0-4-1-15,4 9-10 16,-4-2-5-16,7 9-1 0,0-4-2 15,3 4 2-15,1-3-2 16,3-1-1-16,-3-2-2 16,6-4 1-16,-3-2 1 0,1-7 2 15,-5 0 3-15,1-7 2 16,-1 1 1-16,1-6 0 16,-1 2 2-16,-2 1 1 15,-1-1-3-15,0 13 0 16,0 1-3-16,0 14 2 15,0-2-2-15,-4 9 0 16,1 3-6-16,-1 7 1 16,1-7 0-16,3 3 0 15,-4-9-5-15,5 3 1 16,-1-6-16-16,3-6-6 16,-3-4-23-16,4-6-8 15,-1 0-72 1,1 1-33-16,0-1 82 15</inkml:trace>
  <inkml:trace contextRef="#ctx0" brushRef="#br0" timeOffset="52381.925">20200 11239 200 0,'7'-7'77'0,"-7"7"-60"0,14-3 6 16,-14 3 1-16,7-6-4 15,-3 6 3-15,6-3-4 16,-3-3 0-16,4 2-10 16,-4-2-3-16,0 3 0 0,0 0-1 0,0 0 2 15,-3 0-2-15,-4-1 0 16,0 1-6-16,-4 0 1 16,1 0 2-1,-4 3 1-15,0 0-1 0,0 6-2 16,0-3 1-16,-1 10-1 15,1 0 0-15,4 2 2 16,-1-2-3-16,8-4 0 16,-4 4-1-16,10-7 0 15,1 0 2-15,7-6 0 16,-4 0-5-16,7-6-1 16,-3 0-59-16,3-1-24 15,-4 1-19 1</inkml:trace>
  <inkml:trace contextRef="#ctx0" brushRef="#br0" timeOffset="52923.044">20482 11126 212 0,'-3'-10'79'0,"3"10"-61"0,-4 0 8 15,4 0 1-15,0 0-10 16,0 0 1-16,-3 0-7 16,-1 0 1-16,-3 13-7 15,4-7-3-15,-4 10-1 0,-1-4-1 0,1 7 2 16,4-3-3-16,-1 0 0 16,1-1 1-16,3-2 2 15,0-4-3-15,3 1 0 16,1-4 3-16,6-6 3 15,-2 0 2-15,2-6 1 16,-3-4 2-16,4-2 4 16,-4-4-4-16,0-9 0 15,-4 3-2-15,1-19 0 16,-4 4-2-16,-4-7-1 16,1 6 1-16,-8-9 1 15,4 9 1-15,-7-6 2 16,4 10 8-16,-5 6 6 15,5 3-4-15,-1 9-2 16,1 3-8-16,3 13-4 0,0 0-3 16,14 38-3-1,-4-10 1 1,8 22-1-16,-1-6 0 16,8 3 2-16,-4-6-10 15,7 3-2-15,-3-9-24 16,3 8-8-16,-3-11-20 15,3-1-9-15,-4-6-65 16</inkml:trace>
  <inkml:trace contextRef="#ctx0" brushRef="#br0" timeOffset="53091.257">20641 11163 228 0,'-7'7'88'0,"7"-7"-69"0,0 12-3 0,0-9-6 16,4 4-11-16,-4-1 1 16,7 0-97-16,0 4-44 15,7 5 68-15,0-2 37 16</inkml:trace>
  <inkml:trace contextRef="#ctx0" brushRef="#br0" timeOffset="53298.029">20740 11035 208 0,'-25'12'79'0,"25"-12"-61"0,-10 29-1 16,6-26-5-16,4 6-11 15,0 1-2-15,7-1-9 16,0-3-4-16,7 4-65 15,-3-4-28-15,3 0 44 16,0 0 23-16</inkml:trace>
  <inkml:trace contextRef="#ctx0" brushRef="#br0" timeOffset="53702.904">20892 11145 196 0,'3'-7'74'0,"-3"7"-58"0,0-6 12 0,0 6-1 16,-3 0-2-16,3 0 0 15,0 0-10-15,0 0-4 16,-8 3-6-16,5 0-2 0,-4 7 3 15,0-1 3-15,0 4 2 16,0-4-3-16,3 4-3 16,1-4-5-16,3 0 0 15,0-5 0-15,3 2 2 16,1-3 3-16,3-6 2 16,0 3 5-16,0-10 3 15,0 4-2-15,0-6 2 16,0 2-6-16,0 1-1 15,0 3-4-15,-3 2-1 16,-1 4 3-16,1 4 1 16,-1-1-6-16,4 3 0 0,0 0-1 15,0 0 2 1,0 1-3-16,4-4-2 0,-4 0 4 16,4-6 1-16,-4 0-3 15,3-4 1-15,-3 1 0 16,0 3 2-16,1 0-6 15,-1 3-1-15,-4 0-45 16,1 3-16-16,-1 0-68 16,4 3-36-1,0-2 82-15</inkml:trace>
  <inkml:trace contextRef="#ctx0" brushRef="#br0" timeOffset="54827.131">19967 11555 148 0,'-3'3'55'0,"3"-3"-43"0,-4 7 10 0,4-7 3 16,-3 3-5-16,-1 0-2 15,1 0-6-15,-1 0 0 0,-3 4-7 16,3-4 6-16,-3 0 2 0,0-3 0 16,0 6 0-16,0-3 1 15,0-3 4-15,0 0-8 16,4 0-1-16,-1 0 1 15,4 0 4-15,0 0-6 16,0 0 0-16,0 0 0 16,0 0 0-16,0 0 2 15,0 0 1-15,0 7 6 16,4-7 1-16,-1 0-5 16,4 0-3-16,0 0-3 15,4 0 0-15,-1 0-2 16,5 0 0-16,-5 0-1 15,8 0 2-15,-4 0-1 0,14-7 2 16,-7 7-2-16,18-9 0 16,-7 6-3-16,21-7 1 15,-14 4-2-15,10-7 2 16,-7 4-2-16,8 0 2 16,-12-1 0-16,19 1 3 15,-11 3-1-15,17-1 0 16,-13 1-1-16,10 3 0 15,-11-3-2-15,7 2 1 16,-10-2-2-16,14-13-1 16,-14 10 1-16,18-10 1 15,-15 4-1-15,11-1 2 16,-14 3-4-16,3 4 0 16,-10 3 1-16,0 2 0 15,-7-2 2-15,-4 6 1 0,-3 0-4 16,-4 0 1-16,-4 0-2 15,1 0-2-15,0 0-26 16,-4-9-12-16,0 6-26 16,-4-4-9-16,-3-2-67 15</inkml:trace>
  <inkml:trace contextRef="#ctx0" brushRef="#br0" timeOffset="55966.836">19879 10800 208 0,'7'-3'77'0,"-7"3"-60"0,11 0 8 0,-11 0 0 16,3 0-9-16,1 0 1 16,-1 0-6-16,1 0-1 15,3 0-6-15,0 0 2 0,3 3 3 0,-2 0-3 16,2 0-1 0,-3-3 2-16,4 0 0 0,-1 0-1 15,1 0 1 1,0 0-2-16,-1 0 0 0,1 0-1 15,-1-3 0-15,1 3 0 16,-1-3 0-16,1 3-2 16,3 0 1-16,-3 0-2 15,6 0 2-15,-3 0 2 16,8 0 2-16,-1 0-1 16,0-3 1-16,-3 3-4 15,10-4 0-15,-7 1 1 16,7 0 2-16,-3 0-3 15,3 0-2-15,-7 0 2 16,8 0 0-16,-5-1-1 0,4 1 1 16,-3 3-2-16,7 0-1 15,-4 0 1-15,7-3 1 16,-3 0-3 0,7 0 0-16,-7 0 5 0,6 0 5 15,-6 0-7-15,4-4-3 16,-8 4 2-16,3 0 1 15,-6-3-3-15,3 6 1 16,-6 0 0-16,2 0 2 16,-3 0-1-16,1 0 2 0,-5 0-2 15,4 0 2 1,-3 0-4-16,3 0 0 16,-3 0 1-16,-1 0 0 15,1 0 0-15,0 0 2 16,-4-3-6-16,4-4 1 0,-4 7 3 15,3-3 4-15,-3 3-3 16,0 0-1-16,-3 0-38 16,0 0-16-16,-1 0-94 15,4 0-42 1,0 0 99-16</inkml:trace>
  <inkml:trace contextRef="#ctx0" brushRef="#br0" timeOffset="56749.933">19851 9542 208 0,'-7'-6'79'0,"7"6"-61"0,-4 0 8 0,4 0-1 15,0 0-9-15,4-9 1 16,-1 9-1-16,1-3-1 16,3-4-7-16,0 1 4 0,4 3 1 15,-1 0 2-15,4 6 4 16,11 3-2-16,-7 4-1 15,-1-7-4-15,11 12 0 16,-3-5-5-16,28-1-2 16,-11-6 0-16,29-3-1 15,-15 0 0-15,25 0 2 16,36-9-1-16,-32 9 0 16,-15-3-1-16,15 6 0 15,-18-3-2-15,28 9 1 16,-17 1 0-16,17-1 3 15,18 1-1-15,-14-4 0 0,-4 0 1 16,-7-6 1-16,-3 0-3 16,-29 0-1-16,-10 0-1 15,-4 0 1 1,-6 0-4-16,-8 0 0 0,-3 0-37 16,-4 3-16-16,-4-3-112 15</inkml:trace>
  <inkml:trace contextRef="#ctx0" brushRef="#br0" timeOffset="57400.197">21318 10969 244 0,'0'0'93'0,"0"0"-72"0,0 0 11 0,0 0 3 16,0 0-10-16,0 0 0 15,4 3-8-15,-1 3 0 16,4-2-10-16,1-4-2 0,2 0 1 16,-3 0-1-16,4 0 0 15,-1 0-3-15,1 0-2 16,0 0 1-16,3 0-1 16,-7 0-11-16,0 0-3 0,-4 0-46 15,1 9-18-15,-1-3-46 16</inkml:trace>
  <inkml:trace contextRef="#ctx0" brushRef="#br0" timeOffset="57575.887">21350 11160 280 0,'0'10'107'0,"0"-10"-83"0,14 0 15 16,-14 0 1-16,7 0-20 15,0 0-6-15,7-7-6 16,1 4-3-16,6-3-3 16,-7 0-21-16,3-1-10 0,-2 4-113 15</inkml:trace>
  <inkml:trace contextRef="#ctx0" brushRef="#br0" timeOffset="76102.214">5860 13919 184 0,'-4'22'71'0,"4"-22"-55"0,-3 19 6 0,3-12 0 0,0-1-3 16,3-3 1-16,1 0-3 15,-1 0 0-15,8-3-9 16,3-3 1-16,4 0 2 0,-11 3-2 16,10-3 0-16,1 0-1 15,7 0 2-15,-8-4-3 16,15 7 1-16,0-9-3 16,3 6 2-16,0-4 2 15,4-2 2-15,3 6-1 16,4-7 1-16,0 4-4 15,0 3 1-15,0 0-3 16,-11 3 2-16,-7 0-2 16,11-3 2-16,-4 0-2 0,11-7 2 15,25-5-4-15,3-1-2 16,0 3 0-16,0 4 1 16,-7 3-1-16,4-1-1 15,3 4 1-15,7 3-1 16,-4 3 2-16,1-3 1 15,-4 0 3-15,0 0 1 16,7 0-1-16,8-9 1 16,-5 9-4-16,1-3 0 0,-4-3 1 15,7 6 0 1,4 0-2-16,3 0 1 16,-7 0-2-16,-3 0 2 15,3-4-2-15,8-2-1 16,2-3 3-16,-6 3 0 15,0-7-1-15,-22 4-2 0,-13-1-2 16,34 1 1-16,26-1 1 16,-15 4 2-16,4 0-1 15,3 6 2-15,-3 3-4 16,-28 3 0-16,-15 1 1 16,29-1 0-16,-18 0 0 15,28 0 0-15,-17 1 2 16,24-7 1-16,-24 0-1 15,39 3-2-15,-29-3 1 0,25 3-1 16,81 6 0-16,-92 1 0 16,-21-1 0-16,29 4 0 15,-25 2 2 1,42-2 3-16,-32-4-4 0,32-6-1 16,78-3 0-16,-99 0 0 15,-22 0 2-15,43-6 1 16,-28 0-1-16,32 3-2 15,-32-4 1-15,52 14-1 16,61 2 0-16,-92 1 2 16,-28-4 3-16,42 3 2 15,-32-3-1-15,43 1-1 16,74-4-3-16,-103-3-2 16,-24 0 1-16,49-6 1 15,64-10-3-15,-92 7 0 16,-28 2 3-16,49-2 1 15,-32-1-4-15,32 1 1 16,-32 6 2-16,40-3 1 16,-36-4-1-16,38 1-2 0,-34 6-2 15,31-4-1 1,-35 1 2-16,49 3 2 0,-39 0-2 16,29 3 0-16,85 3 1 15,-43 6 2-15,-32 1-1 16,-63-1-1-16,-22 1 1 15,40-1 1-15,55 10-1 16,-16-7 2-16,-8 1-4 16,-11-1 0-16,-24 1 1 15,-10 0 2-15,-8 2-3 16,-3 4 0-16,-8 0 1 0,-6-3 2 16,-11-1-1-16,-11-2-1 15,-6-1 1-15,-11-2 1 16,-8-4-1-16,-17 0-1 15,1 1-2-15,-1-7 1 16,3-4 1-16,-3 1 2 16,-3-3-45-16,-7 3-18 15,-4 0-43-15,0-10-17 16,0 4-17 0</inkml:trace>
  <inkml:trace contextRef="#ctx0" brushRef="#br0" timeOffset="77015.337">11621 14982 200 0,'-25'-9'74'16,"11"0"-58"-16,0-10 7 0,3 9 1 0,0-2-2 15,1-4 4-15,3 4-3 16,0 2-2-16,3-9-11 16,4-9 5-16,7 6 4 0,-3 7-1 0,24-7 1 15,-3 3-1-15,21 6 0 16,-8 4 4-16,12 15 3 16,-11-3-4-16,6 35-1 15,8 15 0-15,-21-3 0 16,-7-12-9-16,-15 34-2 15,-3 35-5-15,-7-29-1 16,0-18-3-16,-14 18-1 16,-10 13 1-16,-1-9 2 15,0-17-1-15,1-14-1 16,2-8 1-16,8-14 1 16,4-11-3-16,6-8-2 15,8-7-1-15,6-3 3 16,8 0-2-16,7 0-1 15,6-3 3-15,12 0 0 16,6 0 3-16,8-1 1 16,-1 1-1-16,-7 0-2 0,-3 3 1 15,-7-3 1-15,-11 3-19 16,-10 0-6-16,-4 0-41 16,0-3-19-16,0 0-44 31</inkml:trace>
  <inkml:trace contextRef="#ctx0" brushRef="#br0" timeOffset="77556.611">12354 14848 260 0,'0'15'96'0,"0"-15"-75"0,-7 22 12 0,0-9 0 16,0 2-5-16,0 1 3 15,0 0-11-15,-4 3-2 16,4-1-10-16,0 1-5 0,-3 3 0 16,-1 6 0-16,4 1 1 15,0-4-5-15,4 0-1 16,3-3 1-16,3-7 0 15,-3-2 1-15,7 0 0 0,0-4-3 16,7-6 2 0,7 3 1-16,4-6 0 15,7 0 0-15,10 0 0 16,8 3 0-16,6 7 0 0,8 9 0 16,-22-10 0-16,-7 7 0 15,4 6 2-15,7 9 12 16,-7-3 6-16,-8 1-2 15,-9 2 2-15,-12 0-7 16,-3-6 0-16,-10 10-6 16,-8-4-2-16,-7-3-5 15,-6 4 0-15,-12-4 0 16,-6 0 0-16,-4-3 0 16,0-6 2-16,1-10-12 0,2-5-6 15,11-8-13 1,8-2-7-16,6-6-12 0,8-7-5 15,2-6-7 1,5-3-2-16,10-7-50 16</inkml:trace>
  <inkml:trace contextRef="#ctx0" brushRef="#br0" timeOffset="77887.85">12418 14807 236 0,'-21'-16'88'0,"10"16"-69"0,-3 3 8 0,10-3-1 0,-3 3-5 16,-3 4 2-16,-1-4 0 15,4 0 1-15,0 0-13 16,7-3 0-16,0 0 2 0,4-3-1 16,3 0 1-16,3-3-1 15,8-1 2-15,7-2-5 16,6-1-1-16,12-2-2 15,6-1 1-15,7 1-4 16,-6 2-2-16,-4 1 0 16,-7 0 1-16,-4 2-1 15,-7-2-1-15,-3 6-21 16,-4-3-11-16,-3 6-13 16,-8 0-5-16,-3 0-43 15,0 0-17-15</inkml:trace>
  <inkml:trace contextRef="#ctx0" brushRef="#br0" timeOffset="79220.682">7415 4319 160 0,'7'-38'60'0,"-7"38"-47"0,8-28 6 0,-5 18 0 0,1 4-9 16,6-3-1-1,4-10-1-15,7-3 2 16,15-13-5-16,13-8-1 0,25-11 0 15,18-27 0-15,7-16 2 16,17 2-5-16,15-14-1 16,-4-10 0-16,3-4 0 0,4 7-14 15,-7 0-3-15,-10 0-70 16</inkml:trace>
  <inkml:trace contextRef="#ctx0" brushRef="#br0" timeOffset="79522.813">8654 4378 244 0,'-46'28'93'0,"46"-28"-72"0,7 7-8 0,-7-7-10 15,10-7-4-15,22-21 2 16,18-31 0-16,24-17 2 16,14-30-2-16,32-29-1 0,10-9 1 15,11-10-12-15,8 4-3 16,-8 2-88-1</inkml:trace>
  <inkml:trace contextRef="#ctx0" brushRef="#br0" timeOffset="79943.113">9899 4350 200 0,'-14'0'74'0,"17"-9"-58"0,11-13-4 0,-6 9-6 15,2-21-4-15,8 2 3 16,3-9 4-16,11-12 2 16,21 3-5-16,14-25-2 0,14-16 0 15,7-10-2-15,21-5 1 16,11-20-4-16,0 7 0 15,4 3 1-15,3 13 0 16,-7 2-7-16,-15 7 0 16,-9 7-87-1</inkml:trace>
  <inkml:trace contextRef="#ctx0" brushRef="#br0" timeOffset="80375.664">11423 4243 200 0,'-4'-12'77'0,"11"-4"-60"0,1-15 6 0,-5 12-1 16,4-3-6-16,4-3 1 15,10-6-7-15,7-4-4 16,11-15-3-16,14-10-3 0,7-15 3 16,3 6-4-16,8-6 0 15,10 0 3-15,7-4 1 16,-3 1-12-16,-8 3-4 16,-6 12-29-16,-4 6-11 0,-3 10-38 15</inkml:trace>
  <inkml:trace contextRef="#ctx0" brushRef="#br0" timeOffset="80755.637">12428 4174 220 0,'-14'10'82'0,"18"-10"-64"0,3-16-4 0,0 4-6 16,7-7-5-16,14-3 1 15,15-13-2-15,13-9-2 16,8-15 1-16,3-16-1 0,17-4 0 16,11-2 0-16,4 9 2 15,-4-7-1-15,8-2 2 16,3 2-2-16,-1 4-1 16,-9 12-30-16,-8 1-13 15,-3 11-46 1</inkml:trace>
  <inkml:trace contextRef="#ctx0" brushRef="#br0" timeOffset="81324.618">7497 5955 220 0,'-8'-6'82'0,"12"3"-64"0,3-13 2 16,0 13-2-16,14-13-8 16,-3-9 0-16,10-15-6 15,18-23-3-15,21-9 0 16,18-13-1-16,6-18 2 0,22-20-1 15,14 7-1-15,0 7 1 16,14-14-1-16,4 10 0 16,-11 10 0-16,4 18-106 15</inkml:trace>
  <inkml:trace contextRef="#ctx0" brushRef="#br0" timeOffset="81639.278">8805 6172 156 0,'-28'19'57'0,"28"-19"-44"0,7-10 10 0,-7 10 0 0,11-16 0 15,13-15 1-15,8-3-9 16,11-10-4-16,6-13-6 16,21-21-4-16,22-19 2 0,7-1-4 15,3-14 0-15,15-14 1 16,6 7 2-16,-6 9-1 16,-5 7 2-16,1-1-13 15,0 17-3-15,-10 11-82 16</inkml:trace>
  <inkml:trace contextRef="#ctx0" brushRef="#br0" timeOffset="82029.554">10044 6250 200 0,'-15'-19'77'0,"19"4"-60"0,10-20-5 0,-7 13-4 0,7-9-5 16,11-4 3-16,10-5-3 16,11-7-2-16,11-19 0 15,3-6-1-15,10-13 0 0,15 0 0 16,10-6 0-16,0-9 0 16,-3-7 0-16,7 7 0 15,3 6 0-15,-3 3 0 16,-7 0 0-16,-8 3-91 15</inkml:trace>
  <inkml:trace contextRef="#ctx0" brushRef="#br0" timeOffset="82403.421">11423 5889 200 0,'-7'16'77'0,"7"-10"-60"0,7-2-7 0,-4-4-6 0,8-4-2 15,3-5 1-15,11-7-1 16,10-12-2-16,15-19 1 16,10-12 1-16,3-7 1 0,4-6 1 15,14-10 2-15,11-12-3 16,3 0-2-16,-3 9 0 16,0 1 1-16,10 2-1 15,0-3-1-15,-3 1-4 16,-7 12-2-16,-11 9-85 15</inkml:trace>
  <inkml:trace contextRef="#ctx0" brushRef="#br0" timeOffset="82811.095">12831 6006 228 0,'-15'9'88'0,"15"-9"-69"0,4-3-5 16,-1 0-7-16,5-4-7 15,2-5 0-15,8-10 0 16,6-6 2-16,12-13-1 16,13-25-1-16,11-3 1 0,4-6-1 15,-1-7 0-15,8-5 0 16,10-14 0-16,3 13 0 15,1 4 2-15,-4 5-6 16,-3 13 1-16,3-2-96 16</inkml:trace>
  <inkml:trace contextRef="#ctx0" brushRef="#br0" timeOffset="83173.783">14266 5811 248 0,'-14'-6'93'16,"14"-4"-72"-16,4-2-6 0,-1-1-8 16,4-9-7-16,4-12 0 15,10-13 0-15,18-10 2 0,17-8-1 16,15-26-3-16,3-7 1 0,4 8 1 16,6 2 0-16,4 12 0 15,1-2 0-15,-8 9-3 16,-11 3 2-16,-3 10-94 15,-7 6-51 1,-7 18 64-16</inkml:trace>
  <inkml:trace contextRef="#ctx0" brushRef="#br0" timeOffset="83739.904">7613 7752 168 0,'-11'-41'63'0,"11"41"-49"0,11-66 3 0,-4 35-1 16,7-10-6-16,11-6 0 16,10-6-6-16,14-13-1 15,11-12-1-15,7-4-2 0,8 1 3 16,13 2 0-16,7 4 1 16,7-7-90-1</inkml:trace>
  <inkml:trace contextRef="#ctx0" brushRef="#br0" timeOffset="85631.528">22567 10665 284 0,'-14'0'107'15,"7"0"-83"-15,0 0 6 0,3 0-1 0,1 0-9 16,-4 0-2-16,0-3-4 15,0 3-1-15,0 0-7 16,-4 3 0-16,1 3 1 0,-5 4-1 16,1-1-1-16,-3 3-1 15,-1-2 2-15,0 6-3 16,1-1-2-16,-1 1 0 16,4 3-1-16,0 0-3 15,0-1 2-15,3 1 1 16,4 0 0-16,0-6-3 15,4 5 2-15,3-5 5 0,3-1 2 16,4-2 0-16,4 2-1 16,-1-2-3-16,4-1-2 15,4 1 1-15,0 2 1 16,3 4-3-16,4 3 0 16,3-1 1-16,4 4 2 15,3 0-1-15,-3-3 2 16,-1 6 11-16,-2-3 8 15,-8 0-2-15,-7-3 0 16,-4 0 0-16,-6 0 2 16,-8-1-3-16,-6-8 0 15,3-1-10-15,-11 7-3 16,4-7-4-16,-7 4-2 0,3-4 1 16,-3-3-1-16,3 1 0 15,-3-7 0-15,4 0-3 16,-1-3 2-16,4-1-1 15,3-2 0-15,1 0 0 16,10-7-2-16,0 4 3 16,7-10 0-16,0 0 1 15,14-9 0-15,-3 0 0 16,13-25 0-16,15-19 0 16,-3 3 2-16,-8 12-1 15,-3 4-1-15,-11 9 1 16,-11 3 1-16,-6 7 1 15,-11 12 1-15,0 3-5 0,-14 6 1 16,-15 4-2-16,8 3 0 16,3 3 0-16,11 3-2 15,0 0-8-15,7 3-3 16,4 3-30-16,6-3-12 16,11-3-22-16,7 0-8 15,4 6-66 1</inkml:trace>
  <inkml:trace contextRef="#ctx0" brushRef="#br0" timeOffset="86127.162">22885 10797 308 0,'-11'-10'115'0,"8"4"-89"0,-1-4 3 16,4 4-4-16,0 0-11 16,0 0 2-16,4-4-5 15,3-2-1-15,0 2-6 16,3 7-1-16,1-3 3 0,3 6 3 16,0 0 5-16,4 0 3 15,3 9 4-15,0 1 2 16,0 9 3-16,-3-1-3 0,-8 7-2 15,-6 10-3-15,-4 9 1 16,-11 6-8-16,-3 0-2 16,-3 0-3-16,3-15-1 15,3-7-6-15,-3 3 1 16,0 10 0-16,3-6 2 16,4-13-1-16,7 3-1 15,4-13 5-15,6 1 1 16,11-10-2-16,15-6-3 15,6 0 0-15,7-7 1 16,1 1-1-16,-8-1-1 16,-3 1 1-16,-4 6-1 15,-7-3-16-15,-6-4-6 16,-8 10-44-16,-4 0-20 16,-3 0-57-16,-3 10-24 0,-8-1 38 15</inkml:trace>
  <inkml:trace contextRef="#ctx0" brushRef="#br0" timeOffset="88123.965">18464 11847 152 0,'22'-25'57'0,"-22"25"-44"0,17-16 21 0,-17 16 5 0,7-3-17 15,0 0-5-15,4 3-4 16,-1 0 1-16,5 0-7 16,-1 0 0-16,7-3 3 0,-3 0 0 15,17-1 2-15,-7 1-2 16,21 0-1-16,-10 0-1 16,14 0 0-16,-7 0 0 15,17 0 0-15,-13 0-2 16,27 3 1-16,-13 0-2 15,17 3 2-15,-14-3-2 16,25 3 0-16,35 0 1 16,-35 0 3-16,-18 0 2 15,21 0 1-15,-21-3-4 16,39 0-3-16,-25 0 0 16,18 0-1-16,-18 0-2 15,29-3-2-15,-26 0 3 0,15 3 2 16,-21 0-4-16,14 0-1 15,-22 0 0-15,25 3 2 16,-20-3-1-16,9 3-1 16,-17 0 1-16,18-3 1 15,-18 0 3-15,29 0 4 16,-19 0-2-16,8-3-2 16,-18 0 0-16,28-3 1 15,-21 3-5-15,18-3-1 16,-18-1 0-16,11 4 2 0,-18-3-1 15,25 3-1-15,-21-4 1 16,20-2-1-16,-20 0 4 16,17 2 2-16,-17 1-5 15,28-3 0-15,-22-1-1 16,15 1 2-16,-21-1-1 16,38 4 2-16,-28 3-2 15,29-3 2-15,-29 0-4 16,42-1 0-16,-27-2 10 15,27-1 3-15,-24 1-3 16,42 0-1-16,-35-1-2 16,28-5 1-16,89-14-4 15,-33 4 0-15,-24-3-1 0,3 0 1 16,-3 3-2-16,-18-3 2 16,15-1 0-16,-1 4 1 15,-10 6-5-15,14-3 1 16,-4 7-2-16,0-1 0 15,8 4 2-15,-8-1 2 16,8 0-1-16,6-2 2 16,-14 5-2-16,18 1-1 15,-7-4 1-15,0 4-1 16,7 3 2-16,-14 3 1 16,10 3-4-16,4 3-1 15,-10 3 3-15,17 3 1 16,-4 1-3-16,8-7 1 15,-1 6 0-15,4-9 2 0,11 7-1 16,-11-4 2-16,18 3-7 16,-22-3-1-16,12 3-20 15,-12 4-9-15,-10-4-13 16,11-3-6-16,-15-3-18 16,-3-6-7-16,-7-13-53 15</inkml:trace>
  <inkml:trace contextRef="#ctx0" brushRef="#br0" timeOffset="90602.405">13684 12540 228 0,'0'-16'85'0,"0"16"-66"0,-3-19 8 16,-1 16 0-16,4-6-5 15,0-7-1-15,0 4-5 16,0 2-2-16,0 4-8 16,4 6 5-16,-1 9 4 0,1-2-5 15,3 18-1-15,-4-10-5 16,4 20-3-16,-3-10 0 0,-1 13 1 15,1-10-1-15,0 9 2 16,-1-2-4-16,1 3 0 16,-1-7-8-16,1 0-2 15,-1-6-45-15,-3-3-20 16,0-6-45 0</inkml:trace>
  <inkml:trace contextRef="#ctx0" brushRef="#br0" timeOffset="90828.992">13511 12659 240 0,'-3'0'90'0,"3"0"-70"16,3 6 6-16,-3-6-1 0,4 0-5 15,-1 0 0-15,8 0-4 16,0 0-2-16,10-6-8 15,-4 6-6-15,15-3-1 0,-7-3 3 16,10 6 1-16,-3-4-6 16,10-2-2-16,-6 6-126 15</inkml:trace>
  <inkml:trace contextRef="#ctx0" brushRef="#br0" timeOffset="91200.879">13921 12389 260 0,'-32'10'99'0,"32"-10"-77"0,-11 6 2 0,11-6-4 15,0 0-13-15,0 0-2 16,4 0 3-16,-1 0 3 15,8 0-6-15,0 0 4 0,6 3 1 16,1 7 1-16,6 8 3 16,-2-5-3-16,2 9 1 15,-2-3-3-15,-1 6 0 0,-4 0-3 16,1 6-1-16,-4-6-1 16,0 10 2-16,-3-7-1 15,-4 22 0-15,0-12-6 16,-7 9 1-16,0-6 0 15,0-4 2-15,0-9-12 16,0 1-3-16,0-7-29 16,0-7-13-16,3-5-86 15</inkml:trace>
  <inkml:trace contextRef="#ctx0" brushRef="#br0" timeOffset="91522.16">14252 12386 260 0,'-3'-6'96'0,"3"6"-75"0,0 0-5 16,-4 9 30-16,4 1-17 15,-3 12-11-15,3-3-6 16,-4 9-8-16,1-6-3 0,-1 9 2 15,1-9-2-15,-1 13-1 16,4-10 1-16,0 3-1 16,0-9 0-16,4 6 0 15,-4-6-3-15,7-1 2 0,0-2 1 16,3-7 0-16,-3-2-3 16,7-4 0-16,-3-3-51 15,3-3-22 1,11 3-45-16</inkml:trace>
  <inkml:trace contextRef="#ctx0" brushRef="#br0" timeOffset="91787.219">14383 12377 284 0,'-7'-16'107'0,"7"13"-83"0,0 3 8 0,0 0-2 16,0 0-14-16,0 9-2 16,0 4-8-16,0 6-2 15,0 18-2-15,0-8-2 0,0 11 3 16,0-2-4-16,-4 22 0 16,1-13 1-16,3 22 2 15,0-13-14-15,3 4-5 16,-3-13-24-16,7-3-9 15,0-7-73 1</inkml:trace>
  <inkml:trace contextRef="#ctx0" brushRef="#br0" timeOffset="92059.515">14640 12474 276 0,'-10'19'104'0,"10"-19"-81"0,-4 22 5 16,4-13-4-16,0 1-14 16,0-1-3-16,4 10-4 15,-1-3 0-15,4 9-2 0,0-7-1 0,4 20 3 16,-4-3-11-16,0 18-4 15,0-9-34 1,-3 6-13-16,-1-9-55 16</inkml:trace>
  <inkml:trace contextRef="#ctx0" brushRef="#br0" timeOffset="92289.614">14503 12631 264 0,'-7'0'101'0,"7"0"-78"0,3 9-2 0,1 1-8 15,3-4-9-15,7-3-1 0,7 6-1 16,7-9-2-16,4 0 1 16,3-3-1-16,1-3 2 0,-1-3-1 15,0 5-1-15,0-2-48 16,4 3-20-16,-7-3-39 15</inkml:trace>
  <inkml:trace contextRef="#ctx0" brushRef="#br0" timeOffset="92643.473">14817 12493 296 0,'-18'3'110'0,"18"-3"-86"0,-3 6 2 0,3-6-5 16,0 0-10-16,0 0-1 15,7-6-9-15,7 6 0 16,3-3-1-16,4 3 0 0,1 3 2 16,2 6 3-16,-2 7 4 15,-1 6 2-15,-4 3 3 16,-3 3 2-16,-3-6-1 15,-4-3-5-15,-3 19-2 16,-1 21-4-16,-3-12-1 16,0-6-1-16,0 6-2 15,0-9 1-15,0-4-1 16,4 4-7-16,-1-13-3 0,1-6-32 16,3-7-15-16,-4-2-61 15,8-13-55 1,-1-4 60-16</inkml:trace>
  <inkml:trace contextRef="#ctx0" brushRef="#br0" timeOffset="93048.78">15166 12436 228 0,'-4'4'88'0,"4"-4"-69"0,-7 18 4 0,4-15-2 16,-1 10-4-16,1-4-1 15,-1 10-6-15,1-6-2 16,-1 12-4-16,1-6-1 0,-1 9 1 16,1-6-2-16,-1 6-2 15,4-6 1-15,0 9 1 16,0-9-1-16,7 0-1 16,4 0 1-16,-1-12-1 15,4-1 0-15,1-9 0 16,2-3 0-16,1-7 2 0,-1 1-14 15,-2 0-5-15,-1-1-103 16</inkml:trace>
  <inkml:trace contextRef="#ctx0" brushRef="#br0" timeOffset="93366.215">15307 12471 300 0,'-3'-3'112'0,"3"3"-87"0,-4-3 9 0,4 3-4 16,0 0-14-16,0 0-4 16,-4 3-7-16,4-3-2 15,0 12-1-15,0 13-2 0,-3 4 3 16,-1 8-4-16,1 7 0 15,3 9 1-15,0-2 0 16,0-14 0-16,0 26 2 16,0-16-1-16,3 3-1 15,1-9-4-15,7-3 0 16,6 2-31-16,-3-21-12 16,-3 3-91-1</inkml:trace>
  <inkml:trace contextRef="#ctx0" brushRef="#br0" timeOffset="93746.664">15660 12452 276 0,'-4'3'104'0,"1"0"-81"0,3 4 3 0,0 2-6 15,0 0-7-15,0 1 0 16,3 12-5-16,1-3 0 15,3 15-5-15,3 19-2 0,-2-6 2 16,-5-3-2-16,8 16-1 16,-1 12 1-16,-3-25-1 15,0-3-7-15,0-3 0 16,-3-7-37-16,-1-9-13 16,1-6-64-1</inkml:trace>
  <inkml:trace contextRef="#ctx0" brushRef="#br0" timeOffset="93922.868">15540 12772 236 0,'-21'-10'88'0,"21"10"-69"0,3 4 8 16,1-4-1-16,3 6-12 16,0-3-1-16,11-3-7 15,10 0-2-15,3 0-2 16,1-3-2-16,-7-3 1 0,-4 6-39 15,14-4-16-15,11 4-55 16</inkml:trace>
  <inkml:trace contextRef="#ctx0" brushRef="#br0" timeOffset="94295.377">15917 12380 272 0,'-38'9'104'0,"23"-2"-81"0,1-4 16 0,7 3 1 15,0-3-18-15,4 3-2 16,-1-2-10-16,4 2-4 16,4 0-3-16,-4-3-5 0,10 4-1 0,15-1 2 15,-4 0 2-15,-3-3 0 16,10 10-1-16,7 6 3 15,-3-1 0-15,-4 11 5 16,-3-1 3-16,-7 3 0 16,-4 4 1-16,-4 5-4 15,-3 11 0-15,-3 2-5 16,-1 0 0-16,1-3-1 16,-4-18 1-16,0-4-7 15,0-3-1-15,3 0-34 16,1-9-11-16,-1-4-26 15,1-9-10-15,0 7-33 16</inkml:trace>
  <inkml:trace contextRef="#ctx0" brushRef="#br0" timeOffset="98106.641">16305 12571 208 0,'-3'3'77'0,"3"-3"-60"0,-7-3 8 0,7 3 2 16,-4 0-3-16,1 0 1 15,-4-3-8-15,3 0 0 16,-3 0-10-16,0 0 2 0,0 0 4 16,0-1 4-16,-4 4 2 15,4 0-4-15,0 4 1 16,0-1-5-16,0 0-1 16,0 0-9-16,7-3 0 15,0 0 3-15,0 0 2 16,0 0 4-16,11-3 1 15,-4 3-5-15,10 0-4 16,15 3 1-16,-7 0 0 16,-4 0-1-16,4 7 1 15,-1-4 0-15,1 3 3 16,-4 1-1-16,-3 2 0 0,-4-2-1 16,-3 8 2-16,-1-5-3 15,-6 15 0-15,-1-6-1 16,-6 22 1-16,-1-13-2 15,-6 16 2-15,-1 4-4 16,4-23 0-16,0 0-1 16,3-9 0-16,4-3-9 15,4-10-5-15,6-9-41 16,1-4-15-16,-4 1-82 16</inkml:trace>
  <inkml:trace contextRef="#ctx0" brushRef="#br0" timeOffset="98603.27">16729 12609 264 0,'-4'-13'99'0,"4"13"-77"0,-3-6 11 15,3 6 0-15,0 0-12 16,0 0-1-16,0 0-12 16,0 0-3-16,0 9-3 15,0-2 1-15,0 8 2 0,0 1-2 16,0 6-2-16,0 3 0 15,3 16-1-15,1 18 0 0,-1-15 2 16,1-6-6-16,-1 6-1 16,1-10-29-1,-1-2-13-15,1-4-6 0,-4-6-1 16,3-3-49 0</inkml:trace>
  <inkml:trace contextRef="#ctx0" brushRef="#br0" timeOffset="98784.081">16644 12794 272 0,'-11'0'104'0,"11"0"-81"0,0 9 5 0,0-9-4 0,4 7-14 16,-4-1-1-16,11-3-3 16,6-3-1-16,8-6-3 15,7-4-4-15,6 1 1 0,5-1-30 16,3 7-14-16,-4 3-79 15</inkml:trace>
  <inkml:trace contextRef="#ctx0" brushRef="#br0" timeOffset="99172.61">16986 12505 296 0,'-35'10'110'0,"35"-10"-86"0,-21 9 2 0,14-3-5 15,3-2-17-15,4-4-1 16,4 0-1-16,-1 6 3 16,15-6-2-16,10 0-2 0,-7 0 0 15,-3 0-1-15,7 3 0 16,-4 3 6-16,4 7 6 15,-4-4 0-15,0 10 1 16,0 9-3-16,-3 4-1 16,-8 5-3-16,-3 7-1 15,-7 6-6-15,0 4 1 16,0-7 0-16,-3-10 2 16,-1-5-1-16,1-1 2 0,-1-3-13 15,4-3-3-15,0 0-25 16,0-6-10-16,0 0-55 15,4-6-60 1,3-10 48-16</inkml:trace>
  <inkml:trace contextRef="#ctx0" brushRef="#br0" timeOffset="99847.851">17378 12697 228 0,'10'-19'88'0,"-10"9"-69"0,0 7 19 15,-3 3 4-15,-1-6-20 0,1 6-5 16,-1-3-4-16,1-3 1 16,-4 6-7-16,-4-4-4 0,1 4-2 15,-5 0-1-15,1 4 0 16,0 5-3-16,0 7 2 16,0-1-1-16,0 4 0 15,0-3 2-15,3 0 2 16,4-4-3-16,0 1 0 15,4-4-1-15,3 0 0 16,3-2 2-16,1-4 2 16,3 3-3-16,3-3 0 15,4 4 1-15,4 2 2 16,7 7-1-16,-1 2-1 16,1 4 3-16,0 3 0 0,-1 4-4 15,-2-1 1-15,-5 0 2 16,-6 0 3-16,-4 1 9 15,-4-4 3-15,1-3-4 16,-4 0-3-16,-4-4 3 16,1-5 4-16,-1-4-5 15,1 1-2-15,-4-1-5 16,3-9-4-16,1 0-3 16,-4 0 1-16,3-9 1 15,1 6 2-15,-1-7-3 16,4-2-2-16,4-10 2 15,3-13 2-15,3-12-2 16,4-9 0-16,4-1 1 16,0 4 0-16,-1 0 2 0,1-4 1 15,-4 10-4-15,-3-3 1 16,-4 9 0-16,-7 4 2 16,-7 5-1-16,-4 7-1 15,-7 6 1-15,-3 16-1 16,-7 6 0-16,0 4 0 15,0 5-3-15,6-2 0 16,5 5-18-16,3-5-7 16,3-1-16-16,4 1-7 15,7-4-68 1,4 0-50-16,6-3 69 16</inkml:trace>
  <inkml:trace contextRef="#ctx0" brushRef="#br0" timeOffset="100616.387">17918 12668 208 0,'-4'-9'77'0,"1"0"-60"0,-5-1 13 15,5 10 3-15,-1-3-6 16,1-3 1-16,-1 6-6 0,4 0-2 16,0 0-11-16,0 6-3 0,0 7-2 15,4 2-2-15,3 10 1 16,0 10 0-16,0-4 1 15,-3-3-2-15,3 23-2 16,0-11 1-16,3 4-1 16,-3-3-3-16,0 3 2 15,0-13-1-15,1 7-2 16,-1-10-24-16,-4-3-9 16,1-3-89-1</inkml:trace>
  <inkml:trace contextRef="#ctx0" brushRef="#br0" timeOffset="100811.766">17741 12910 248 0,'-17'6'93'0,"17"-3"-72"0,7 13 14 16,-4-10 0-16,8 0-18 15,10 1-5-15,0-7-5 16,-3 0-2-16,17-7-3 15,14-5-2-15,1-4 1 0,-4 7-34 16,-4-1-15-16,7 7-73 16</inkml:trace>
  <inkml:trace contextRef="#ctx0" brushRef="#br0" timeOffset="101484.415">18517 12668 240 0,'4'-18'90'0,"-4"8"-70"0,-4 1 15 0,1 9 2 15,-1-3-6-15,-3-4-1 16,-3 7-12-16,-4 0-4 16,-4 0-8-16,0 10-6 0,-3-1-1 15,-4 1 1-15,-3 8 0 16,3 4-3-16,1 0 2 15,6-3 1-15,4 0 0 0,3-3-3 16,4 2 0-16,4-2-1 16,6-3 3-16,4-4 0 15,8 0 1-15,6 1 0 16,3 2 2-16,5 4-3 16,2 6 0-16,1 3 1 15,0 3 2-15,-4-3-1 16,-3 4 2-16,-4-4-4 15,-7-3 0-15,-3 3 16 16,-4-3 7-16,-7-3-2 16,0-4 1-16,-7-2-12 15,-4-1-3-15,-3-2-2 16,0-1 0-16,-4 1-2 0,-3-4-2 16,-4-3-2-16,1-3 1 15,-1-3 1-15,0-3 2 16,4-4-3-16,3 7 0 15,8-6-1-15,6-7-2 16,11-3 0-16,8-12 3 16,9-16 2-16,4-7 2 15,4-2-4-15,0-4-1 16,0 4 1-16,-4-7 0 16,-3 10 1-16,-11 15 2 15,-4 4 1-15,-3 9 1 16,-3-3-5-16,-4 12-1 15,-7 10 3-15,-4 9 1 16,-3 6 0-16,-4 1-2 16,1 2-2-16,-1 1-1 0,4-1-14 15,4 1-6-15,6-1-32 16,8-2-15-16,6 5-69 16</inkml:trace>
  <inkml:trace contextRef="#ctx0" brushRef="#br0" timeOffset="101919.91">18948 12694 280 0,'-4'-4'107'0,"1"1"-83"0,-8 0 4 0,4 3-2 16,0 0-15-16,-4 0-1 15,-3 3-8-15,-7 0-2 16,0 7 0-16,0 2-3 0,-4 10 2 15,0 10 1-15,4 12 0 16,0 3 0-16,7 3 0 16,3 0-3-16,4-3 2 15,7-6 3-15,7-7 3 16,11-6 4-16,7-9 2 16,10-6 6-16,4-10 1 15,3-13-3-15,4-8 1 16,-7-14-5-16,-4-15-1 15,0-3-2-15,-6-6 0 16,-5 6 2-16,-10-1 4 0,-7 7-8 16,-10 4-3-16,-8 2-2 15,-10 0-1-15,-11 16 0 16,-6 7 2-16,-1 5-1 16,0 17-1-16,0 5-15 15,7 4-5-15,8 3-23 16,6 3-10-16,7 3-63 15,15 6-66 1,3 0 55-16</inkml:trace>
  <inkml:trace contextRef="#ctx0" brushRef="#br0" timeOffset="103317.542">18560 14026 252 0,'0'-3'96'0,"0"3"-75"0,0 0 3 0,0 0-2 15,0 0-12-15,0 0-1 16,0 0-1-16,0 0 0 16,0 3-4-16,0-3 2 0,3 3 3 15,4 0 1-15,0 1 4 16,0-1-3-16,0 0 1 16,0 3-3-16,1-6 0 15,2 6-1-15,1-3 0 16,3-3 2-16,3 0 1 15,1 0-1-15,7 0-1 16,-1 0-3-16,5 0-1 16,-1 0-3-16,4 0 1 15,-1 0 0-15,1 0 1 16,3 0-2-16,-3 0-2 16,0 0 1-16,-4 7 1 0,4-7 1 15,0 0 1-15,3 0 0 16,7 0 2-16,4-7-3 15,4 7 0-15,-1-3-1 16,-3-3 1-16,0 6-2 16,-1-3 2-16,1 3-4 15,4 0 0-15,-11 0 1 16,28 0 2-16,0 0 1 16,-4 0 1-16,-14 0-5 15,19 0-1-15,6 0-2 16,3 0 3-16,4 0 9 0,4-3 4 15,-7 3-3-15,-1 0-1 16,8-3-4-16,7 0-3 16,-1-4 0-1,-2 1 1-15,-5 3-1 0,8 3-1 16,7 0 1-16,-4-3 1 16,-3 0 1-16,-1 3 1 15,12 0 0-15,10 0 0 16,-8 0-2-16,-2 0-2 15,13 3 1-15,4-3 1 16,-3 0-1-16,-5 0-1 16,8 0 3-16,7 3 0 15,-10 0-1-15,-29 3 1 0,-17-3-2 16,45 7 2-16,22 2 0 16,-15 1 1-16,0-4-2 15,29 7 1-15,-18 0 0 16,-14-4 3-16,-7-2-3 15,3-4-2-15,-3 0 0 16,-7 0-1-16,-11-2 0 16,-3-1 0-16,3 0 0 15,4 0 2-15,-7 0-1 16,-7 3 2-16,-8-3-2 16,8-3-1-16,7 7 1 15,-36-4-1-15,-7-3 0 16,18 9 0-16,43-2 0 15,-40-4 0-15,-10-3 0 0,25 9 2 16,46 1-1-16,-19-4-1 16,1 0-2-16,-42 0-1 15,-15 1 4-15,18 5 1 16,39 10-3-16,-10-3-1 16,-5 6 1-16,-38-12 0 15,-10-4-2-15,20 0 0 16,-13 1-3-16,13-4 1 15,40-3-30-15,-50-3-12 16,-11 0-44-16,7-3-18 16,15-3-48-1</inkml:trace>
  <inkml:trace contextRef="#ctx0" brushRef="#br0" timeOffset="105748.111">19618 13004 4 0,'0'-25'5'0,"0"12"-4"0,0-9-2 15,0 13-2-15</inkml:trace>
  <inkml:trace contextRef="#ctx0" brushRef="#br0" timeOffset="106123.533">19565 12725 220 0,'0'-10'82'0,"0"7"-64"0,0-6 11 0,0 6-1 16,-3 0-3-16,3-4 2 15,-4 1-4-15,0 0 0 16,1 3-12-16,-1-4 7 0,4 7 4 16,-3 13-9-16,-1 6-4 15,1 9-6-15,-1 10 0 16,1 12-2-16,-1 3 2 0,4-3-2 15,0 4-1-15,0-11 1 16,0 5-1-16,0-8 0 16,4-5 2-16,-1-7-8 15,1 0-1-15,-1-9-31 16,1-6-13-16,-1-7-49 16,1-3-61-1,-1 0 46-15</inkml:trace>
  <inkml:trace contextRef="#ctx0" brushRef="#br0" timeOffset="106350.391">19279 12935 260 0,'-3'0'96'0,"3"0"-75"0,10-6 10 0,-3 3 1 15,8-7-9-15,6-6-1 16,3 7-10-16,8-3-5 15,0 2-4-15,0 7 0 0,3 0 0 16,4 6-1-16,3 3 1 16,7 4-11-16,4-1-2 15,0-3-39-15,-3-6-16 16,-4-6-59 0</inkml:trace>
  <inkml:trace contextRef="#ctx0" brushRef="#br0" timeOffset="107085.288">20130 12556 252 0,'7'-13'96'0,"-7"13"-75"0,0 0 17 16,0 0 3-16,-4 0-11 16,-3 9-2-16,-4 1-8 0,-3 2-2 15,-3 4-10-15,-5 6-5 0,-2-3 0 16,-4 9-4-16,-1-3-2 16,1 6 2-16,3 1 2 15,4 2 0-15,4 1 2 16,3-4-4-16,6-3 0 15,8-3-1-15,8 1-2 16,2-8 3-16,4-2 0 16,4-3 1-16,7-1 2 15,-1 1-1-15,4 2 2 16,4 4-4-16,3 0-2 16,1 3 4-16,-4 3 1 15,-1 0 0-15,-10 3-2 0,-6 1 1 16,-8 8 1-16,-7-2 16 15,-11-4 9-15,-3-3-12 16,-4-9-3-16,-3-6-8 16,3-7-3-16,4-6 0 15,0-3 1-15,0-7-1 16,0-2-1-16,0-7-4 16,0 0 0-16,3 0 0 15,4 4 2-15,4-7 1 16,3 0 1-16,3-6 0 15,8-1 0-15,3-8-3 16,3-13 2-16,8-10 1 16,3-3 0-16,1 1 2 15,2 2 1-15,-6-3-4 0,-7 1 1 16,-8-1 0-16,-10 16 2 16,-10 6-1-16,-8 13-1 15,-7 18 1-15,1 10-1 16,-5 10-3-16,8 5 2 15,4-2-1-15,3 6-2 16,3-7-17-16,7 1-9 16,4-4-15-16,7 1-5 15,8-4-92 1</inkml:trace>
  <inkml:trace contextRef="#ctx0" brushRef="#br0" timeOffset="107519.513">20503 12665 280 0,'-10'3'107'0,"-1"4"-83"0,-3-7 4 0,7 0-2 0,0 0-17 16,4-7-2-16,-1 7-5 16,4-9-2-16,4 0 1 15,-1-1-1-15,4 1 0 0,4-1 0 16,-1 7 2-16,1 0-3 15,3 6 0-15,0 0 14 16,0 13 8-16,0-3 3 16,-3 12 1-16,-4 6-1 0,-4 10 0 15,1-13-9-15,-11 35-2 16,-4-4-7-16,1 1-2 16,-4-4-2-1,0-2-2-15,3-1 1 16,0-3-1-16,4 0-3 0,0-6 0 15,7-6 2-15,4-7 2 16,3-9-2-16,3-6 0 16,1-4 3-16,17-15 1 15,4-9-4-15,7-4-1 16,0 0-6-16,-1 1-2 16,1-1-35-16,-3-3-15 15,-5 10-71 1,1-1-59-16,-7 7 69 15</inkml:trace>
  <inkml:trace contextRef="#ctx0" brushRef="#br0" timeOffset="107912.519">20994 12684 272 0,'0'-34'104'0,"-4"30"-81"0,4-2 14 0,0 6-1 15,0 0-10-15,0 10-3 16,4-1-9-16,-1 16-1 16,1 6-8-16,-1 10-3 0,4 9-1 15,1 7-1-15,2-1 2 16,1 1-3-16,-1-1 0 16,-3 1-1-16,4 2 0 15,-4 4-22-15,0-7-12 16,0-9-8-16,-3-12-1 15</inkml:trace>
  <inkml:trace contextRef="#ctx0" brushRef="#br0" timeOffset="108093.973">20899 13132 252 0,'-29'-31'93'0,"26"22"-72"0,6-1 9 15,1 7 2-15,3 0-9 16,7-3-1-16,4-4-12 15,6 1-6-15,8 0-3 16,10-7-1-16,11 3 0 0,7 1 0 16,0-1 0-16,-7 4-38 15,-3 3-16-15,3-1-70 16</inkml:trace>
  <inkml:trace contextRef="#ctx0" brushRef="#br0" timeOffset="108720.617">21781 12668 316 0,'-25'-18'118'0,"7"8"-92"0,-3 1 11 0,10 6-3 16,-3-4-13-16,0 4-1 16,0 0-12-16,0 3-3 15,-4 6-3-15,1 4-2 0,-4 5 3 16,-1 7-4-16,-2 10 0 15,-1 9 1-15,0 9 2 16,4 0-3-16,3 0 0 0,4-6 1 16,7-6 0-16,7-7-3 15,4-3 2-15,6-6 1 16,8-3 2-16,7-3-3 16,10-4-2-16,4 1 4 15,3-1 1-15,1 1 0 16,-1-1-2-16,-7 4 1 15,-3 3 1-15,-7-4 1 16,-8 1 1-16,-6 3 4 16,-11 0 3-16,-11 0-4 15,-6 3 1-15,-8-4-3 16,-7 1 0-16,0-6-3 16,1-4-2-16,2-3-2 0,5-6 1 15,3-9-1-15,3-4-2 16,4-5 0-16,7-7 3 15,3 3-2-15,8-7 1 16,6-5 2-16,8-16 0 16,7-7 0-16,6-12 0 15,1 0 2-15,0 0 1 16,-4 3 1-16,-7 1 2 16,-3 8-1-16,-7 4 0 15,-4 9-3-15,-7 10-2 16,-7 12-2-16,-4 9 1 15,-3 13-1-15,-4 13-2 16,1-1-11-16,2 4-2 16,5-1-23-16,3 1-9 0,7 0-14 15,7-1-4-15,7 4-58 16</inkml:trace>
  <inkml:trace contextRef="#ctx0" brushRef="#br0" timeOffset="109366.07">22042 12697 272 0,'-11'-10'104'0,"4"7"-81"0,0-3 23 0,7 6 5 15,0 0-14-15,-4 0-1 16,4-3-12-16,4-4-5 16,3 7-11-16,4-3-5 0,6-3 0 15,8 6-4-15,3 0-2 16,0 0 4-16,1 0 3 16,-1 9-1-16,-4-2 0 15,-6 2 10-15,-4 1 3 16,-7 2 1-16,-7 4 2 15,-7 3-4-15,-7 6 1 16,-4 9-9-16,-3 7-2 16,0 0-5-16,3-4-1 0,4 1 1 15,4-7 0-15,3-3 0 16,3-2 0 0,4-8-3-16,7-2 2 15,4-3-1-15,6-1 0 0,8-2 2 16,3-4 2-16,1 0-1 15,-1 0-1-15,0 1 1 16,0-1-1-16,-7 3 0 16,-3 1 0-16,-4-1 0 15,-3 10 2-15,-8-7 1 16,-3 4 3-16,-7 0-3 16,-7 3-2-16,-7-4 0 15,-7 10-1-15,-4-3 0 0,-7 0 0 16,0-3 0-16,4-3 0 15,3-4-3-15,4-2 2 16,7-4-6-16,3-3-3 16,8 3-21-16,3-2-10 15,7-8-14-15,10-2-3 16,8-6-57-16,14-1-25 16,-1 1 22-1</inkml:trace>
  <inkml:trace contextRef="#ctx0" brushRef="#br0" timeOffset="109846.455">22853 12678 248 0,'0'-19'93'0,"0"19"-72"0,-4-9 7 0,4 9-2 16,0-4-3-16,0 4 1 16,0-6-9-16,0 6-4 15,0 0-6-15,0 10 3 0,4 8 2 16,-1 8-3-16,5 8-2 16,-1 13-2-16,3 13 0 15,1-4 0-15,-1 0 1 16,1-2-5-16,0-1 1 15,-4-3 0-15,0-3 2 16,0 0-1-16,0-9-1 16,-4-7-4-16,1-6 0 15,-1-12-40-15,-3-4-18 16,4 1-72-16</inkml:trace>
  <inkml:trace contextRef="#ctx0" brushRef="#br0" timeOffset="110118.829">22715 13054 208 0,'-7'0'79'0,"7"0"-61"0,4 0 15 0,-1 6 3 15,4-2-14-15,4-1-4 16,7 0-7-16,-1 0-2 16,8-3-5-16,0 0-3 0,3-3 2 15,0 0-2-15,4 0-1 16,0-1-21-16,-1-2-11 16,5 6-83-1</inkml:trace>
  <inkml:trace contextRef="#ctx0" brushRef="#br0" timeOffset="111123.179">23513 12737 168 0,'7'-12'66'0,"-7"9"-52"0,3-4-5 0,-3 7-8 16,0 0-2-16,0 0 2 16,0-3 0-16,-3 0-1 15,-1 3 1-15,1-3 12 0,-1 0 6 16,-3 3 4-16,4 0 1 16,-5 0-7-16,5-3-2 15,-1 3-7-15,1-3 0 16,-1 3-1-16,1 0 1 15,-4 0 0-15,0 0 2 16,0 3 1-16,-4 3 1 16,1 0-2-16,-5 4-1 15,1-1-1-15,0 1 0 16,0 2-2-16,3 1 1 16,1 5-6-16,-1 1-1 15,1 0 0-15,3 3 2 16,0 0-3-16,0-6 0 0,3 2 1 15,1 1 0-15,3-9 0 16,3 5 0-16,1-5 0 16,3-1 2-16,3-3-1 15,4 1-1-15,4 2-2 16,3 1 1-16,4-1 1 16,7 3 2-16,3 4-1 15,0-3-1-15,4 6-2 16,-4-4 1-16,-3 1 3 15,-4 3 1-15,-7-1 1 16,-3 1 0-16,-4 0 9 16,-3 3 6-16,-8 0-4 15,-3 3 2-15,-7 0-6 16,-3 3-1-16,-8 1-4 16,-7-1-1-16,-3-3-1 0,0-3 0 15,0-6-5-15,3 2 1 16,0-8-2-16,4-1 0 15,3-9 2-15,4-3 2 16,0-3-3-16,7-7-2 16,4-12-1-16,3 0 3 15,3-9 0-15,8-4 1 16,6-6-3-16,4-6 2 16,4-19 1-16,3-9 2 15,1 2-1-15,-5-2-1 0,-3 12 1 16,-6-3-1-16,-5 16 2 15,-6 9 1-15,-4 12-1 16,-7 14 1-16,-4 11-4 16,0 7 0-16,1 7-4 15,3-4-1-15,3 6-22 16,4 1-6-16,4-1-18 16,3-3-8-16,3 4-71 15</inkml:trace>
  <inkml:trace contextRef="#ctx0" brushRef="#br0" timeOffset="111651.595">23883 12700 228 0,'7'-6'88'0,"-3"6"-69"0,-1-4 6 0,-3 4-2 16,0 0-4-16,0 0 3 15,0 0-8-15,-3 7-1 16,-1-1-7-16,-3 3-4 0,0 7 1 16,0 3-2-16,0 0 2 15,0 6-4-15,0-3 0 16,3 0 1-16,1-4 2 16,3-2-3-16,0-3-2 0,3 2 2 15,4-5 0 1,0-7 1-16,4 6 2 0,3-2-1 15,7-4-1-15,4 9 1 16,7 1-1 0,-4-1-3-16,4 1 2 0,-4 3 1 15,0-1 2-15,-3 1 1 16,-4 0 1-16,-3-4 13 16,-4 10 6-16,-4-3-11 15,-3 0-5-15,-3-1-2 16,-4 1 1-16,-4 0 1 15,-6 3 3-15,-4-3 1 16,-4-3 1-16,-7-1-4 16,-3 1 0-16,-4-7-7 15,1 1-1-15,2-1 2 16,1-9 1-16,-4 0-10 0,8 0-5 16,3-9-25-16,3-1-9 15,0 4-18-15,8-3-7 16,6-7-48-1</inkml:trace>
  <inkml:trace contextRef="#ctx0" brushRef="#br0" timeOffset="111861.839">23918 12728 296 0,'-10'-22'110'0,"10"16"-86"0,0 0 24 0,0 2 5 0,3 1-26 16,4 0-9-16,4-3-12 15,7-4-3-15,3 7-1 16,7-3-4-16,4 3 1 0,3-3-4 16,0 2 1-16,1-2-22 15,-5 6-8-15,-2 0-34 16,-1 0-14-16,0 6-40 16</inkml:trace>
  <inkml:trace contextRef="#ctx0" brushRef="#br0" timeOffset="112278.574">24620 12737 236 0,'-3'-12'90'0,"3"6"-70"0,0 2 21 0,0 4 4 0,0 0-10 15,0 0-1-15,3 0-13 16,1 4-3-16,-1 5-10 15,4 10-3-15,1 9-1 0,-1 16 0 16,3 6 2-16,-3 0-3 16,0 0-2-16,0-3-3 15,0 4 1-15,-3-1-4 16,-1 3 1-16,1 4-5 16,-4-7 1-16,-4-3-9 15,-3-10-4-15,0-5-20 16,-3-13-7-16,-1-1-78 15</inkml:trace>
  <inkml:trace contextRef="#ctx0" brushRef="#br0" timeOffset="112460.501">24335 13129 264 0,'-14'0'101'0,"10"3"-78"0,4 4 6 0,4-4 0 16,-1-3-7-16,4 0 1 15,4 0-8-15,6 0-4 16,12-3-6-16,6-4-6 0,11 1 0 16,3-3-17-16,4-4-5 15,-4 1-115 1</inkml:trace>
  <inkml:trace contextRef="#ctx0" brushRef="#br0" timeOffset="113164.846">25125 12706 312 0,'0'-12'115'0,"-4"8"-89"0,-6-2 30 16,3 3 6-16,-4 0-12 16,1 0-5-16,-5 3-25 15,1 0-10-15,0 3-7 16,-3 6-3-16,-5 4 1 0,5 2-4 15,-4 7 0-15,3 3-3 16,0 4 1-16,4-1-2 16,0 0 0-16,3-3 1 0,4-6 4 15,0 0-1-15,7 0 1 16,4-1 0-16,3-2 0 16,4-3 4-16,10-1 1 15,3 1-4-15,8-1 1 16,3 1 2-16,1 6 1 15,-1 3-4-15,0 0 1 16,-7 3 0-16,-3 0 0 16,-4-3 2-16,1 9 1 15,-12-6-1-15,-3 3 1 16,-7 4 0-16,-3-4 1 16,-8 10 2-16,-10-4 1 15,-4-3-6-15,-3-2 0 16,-4-4-1-16,4-6 0 15,0-4 0-15,3-5 2 0,7-4-3 16,4-6 0-16,7-6-4 16,4-7-1-16,6-9 3 15,4-9 3-15,7-1 1 16,4-5-1-16,3-4-2 16,4-3 1-16,0-3 3 15,-1-12 1-15,-3-20-1 16,-6-6-2-16,-5 7 1 15,-6 0 1-15,-11 2-1 16,-4 17-1-16,-7 9 1 16,-3 15-1-16,-7 23-3 15,0 5 0-15,-4 17-1 0,4-1 0 16,7 7 0 0,3-4 3-16,7 1-9 15,4-4-3-15,7 1-33 0,7-4-13 16,8-3-26-16,6-3-10 15,7 3-28 1</inkml:trace>
  <inkml:trace contextRef="#ctx0" brushRef="#br0" timeOffset="113674.993">25446 12684 296 0,'3'-16'112'0,"1"13"-87"0,-1-3 15 16,-3 6 3-16,0 0-15 15,0 0-4-15,-3 6-11 16,-4 4-6-16,-7 5-4 16,0 7-5-16,-4 7 1 0,0 5-1 15,1 1 0-15,3-1 4 16,0-3 1-16,3-6-6 15,4 4 0-15,3-7-1 16,8-4 2-16,3 1 1 16,4 0 1-16,6-3 0 15,8-4 2-15,7 7-3 0,3-3 0 16,4-1 3-16,-1 4 1 16,-2-3-4-16,-4 3 1 15,-4 0 2-15,-7 3 1 16,0 3-1-16,-7 0 1 15,-3 0 0-15,-4 3 1 16,-4 0 0-16,-3-3 0 16,-3-3 0-16,-8-3 2 15,-6-3-5-15,-8-1-1 16,-7-5-2-16,-7-7 0 16,-3-3-3-16,3 0 1 15,4-9-18-15,3-1-6 16,7 4-12-16,4-7-5 15,4-5-74-15,10-4-55 16,7-7 71-16</inkml:trace>
  <inkml:trace contextRef="#ctx0" brushRef="#br0" timeOffset="113872.031">25414 12656 356 0,'-7'0'132'0,"7"3"-103"0,4-3-8 15,6 0 57 1,4 0-38-16,11 0-18 16,7 0-13-16,7 0-8 15,-1 0-4-15,1 0 0 0,0 0-7 0,-4 9-4 16,-7 1-41-16,-3-1-16 16,3 4-94-1</inkml:trace>
  <inkml:trace contextRef="#ctx0" brushRef="#br0" timeOffset="114169.654">26021 12650 304 0,'3'0'112'0,"-3"0"-87"0,0 0 7 0,0 0-5 0,0 6-11 16,4 3-1-16,-1 4-9 16,1 9-2-16,0 12-2 15,-1 13-2-15,1 13 1 0,3-1-1 16,0 1 0-16,0-4 0 16,3 1 2-16,1 6-3 15,0 6 0-15,-1-7-19 16,-3-5-7-16,0-13-13 15,-3-10-5-15,-1-9-79 16</inkml:trace>
  <inkml:trace contextRef="#ctx0" brushRef="#br0" timeOffset="114383.251">25795 12916 316 0,'-18'-6'118'0,"15"15"-92"0,3 10 6 0,0-10-4 16,3 7-14-16,8 0-3 16,7 0-6-16,13-1-4 15,15-9 0-15,11 4-4 0,-1-10 2 16,1 0-12-16,-1-3-5 16,-3-4-52-16,0 1-24 15,0-6-28 1</inkml:trace>
  <inkml:trace contextRef="#ctx0" brushRef="#br0" timeOffset="115284.034">26599 12766 252 0,'-7'-19'93'0,"0"9"-72"0,0-5 3 16,4 8-5-16,-1-2-6 15,1-3 0-15,-1-1-1 16,1 0 0-16,-1 4-6 15,1 6 0-15,-4 3 4 0,-8 3-2 16,-2 6 1-16,-4 7 1 16,-4 9 4-16,-7 13-4 15,4 9 2-15,3 12-1 16,1-2 3-16,6-1-1 16,4 4 0-16,3-4-3 15,4 1-1-15,7-1-5 16,7-6-3-16,11-9 0 0,7-13-1 15,6-9 0-15,5-9 0 16,2-10 2-16,-2-7 1 16,-5-2 1-16,-2-4 0 15,-5-5 0-15,-2 8 0 16,-5-2-2-16,-3-1 1 16,-7 1 9-16,0 2 4 15,-3 4-3-15,-4 0-3 16,0 2-5-16,0 4-4 15,-4 4-3-15,1 5-1 16,-1 0 2-16,1 4 2 0,-1 3 0 16,4-4-1-16,0 7-2 15,0-3 1-15,0-1 1 16,0 1 0 0,0 0-3-16,4-1 2 15,-1 4 1-15,-3 0 2 0,0 9-1 16,0-6-1-16,0 0 1 15,-3 0 1-15,-4 0-1 16,-4-3-1-16,-3 0 1 16,-7-4 1-16,-7 1-1 15,-4-7-1-15,-7 1 1 16,-3-4 1-16,3 0-1 16,7-6 2-16,0-3-4 15,8 0 0-15,3 0-1 16,6-3 0-16,5-1 0 0,6-2 0 15,4 0 2-15,4-4 0 16,6-6-3-16,8-9 2 16,14-16 1-16,10-9 2 15,8-1-1-15,3-2-1 16,-4-7 5-16,-3-3 4 16,0-18-3-16,-1-1-1 15,-2 7-2-15,3 6-3 16,-4 3 1-16,-7 3-1 15,-3 3 0-15,-11 10 2 16,-14 9-1-16,-14 13-1 16,-10 15 1-16,-8 16 1 15,-7 12-3-15,-7 10-2 0,-7 3-1 16,-3 4 3-16,3-1-11 16,7 0-2-16,8-3-22 15,6-3-7-15,7-3-28 16,11-7-10-16,11 1-69 15</inkml:trace>
  <inkml:trace contextRef="#ctx0" brushRef="#br0" timeOffset="115910.056">27090 12694 332 0,'-4'-29'123'0,"4"14"-95"0,0-4 5 0,0 16-5 0,0-7-16 16,0 1-2 0,4-1-4-16,-4 1 1 0,0 3-4 15,0 3 0-15,0 3 3 0,-11 6-1 16,-3 6 0-16,-7 7-3 16,-7 3-2-16,-4 25 1 15,-7 19 1-15,4 9-1 16,0 4-1-16,3 2 1 15,7-9 1-15,8-12-1 16,-1 21-1-16,4-15 1 16,10-3-1-16,11 6-3 15,4-28 2-15,-4-7 1 16,21-9 2-16,22-3 1 16,-12-15 3-16,-6 2 3 15,10-12 5-15,-6-3 5 16,3-13 3-16,10-19-7 0,-21 7-4 15,-3 12 0-15,-8-6 0 16,-2-6-1-16,-12 5 1 16,-10 11-6-1,-7 5-1-15,-11 10-2 0,-14 16-2 16,-6 9-4-16,-5 10 0 16,4-4-14-16,8 3-5 15,6-5-26-15,7-4-11 16,7-6-19-16,11-1-6 15,14-8-58 1</inkml:trace>
  <inkml:trace contextRef="#ctx0" brushRef="#br0" timeOffset="117087.277">26656 14496 192 0,'3'-3'71'0,"-3"0"-55"0,4-6 11 0,-4 6 3 0,3-4-7 16,1-2 1-16,0 9-4 15,-1-3-3-15,4 3-9 16,0 0 4-16,0 3 1 0,0-3-2 16,0 6-1-16,0-6-6 15,4 0-1-15,0-6 1 16,-1 6 0-16,4-9-2 15,4-1-2-15,0 1 1 0,-1 6 1 16,4-4 8 0,1 1 5-16,2 0 2 15,1 3 1-15,0-1-5 0,3 1-3 16,0 0-5-16,0 0-2 16,0 0 1-16,1 0 0 15,-1 0 2-15,0 0 3 16,4-1-4-16,0 1-1 15,3 0 2-15,4 0 1 16,3 3-1-16,4 0-1 16,0 0-1-16,0 3 2 15,-4 0-1-15,0 0 0 16,1 1-1-16,3-1 2 16,3 3-1-16,14 0 2 0,1-3-4 15,-1 0 0-15,-3 1 1 16,0-1 0-1,-3 0-2-15,6 0-2 16,8 0 1-16,3 0 1 0,0-3-3 16,0 0 0-16,-3 0 1 15,10 0 0-15,11-3 0 16,3 0 0-16,-7-3 0 16,0-1 2-16,14 1-1 15,8 0 2-15,-8 0-4 16,-3-1 0-16,3 4 1 15,11 0 0-15,-4 0 0 16,-6 3 0-16,-1 0 0 0,11 0 2 16,3 0-3-16,-6 0 0 15,-4 3 1-15,3 3 2 16,4 4-1-16,-7 2-1 16,-8 4-2-16,1 0 1 15,7 9-1-15,3-6 0 16,-3-1 0-16,0-2 0 15,7 3-11-15,10-3-7 16,-3-4-16-16,-3-2-5 16,10-10-33-16,3 0-13 15,4-10-53 1</inkml:trace>
  <inkml:trace contextRef="#ctx0" brushRef="#br0" timeOffset="123717.731">27637 13013 212 0,'3'-12'82'0,"-3"6"-64"0,0-4 13 0,0 7 1 15,0 0-8-15,0-3 0 16,0 2-2-16,-3 1-2 16,-1 0-10-16,1 0-2 0,3 3-1 15,-4 3-1-15,-3 7-1 16,3 8-3-16,-3 7 1 0,0 4-2 16,4 2-1-1,-1 4 3-15,1 5 0 0,-1 17-1 16,4-1-2-16,0 1 1 15,0-17-1 1,0-5 0-16,0-1 0 16,0 13 0-16,4-9 0 0,-1-7-20 15,1-6-7-15,-1-3-109 16</inkml:trace>
  <inkml:trace contextRef="#ctx0" brushRef="#br0" timeOffset="123992.653">27393 13346 268 0,'0'-13'101'0,"7"4"-78"0,11-10 2 0,-11 16-5 15,4-3-5-15,6-4 1 16,1 10-11-16,3 0-2 16,4 6-3-16,-1-2 0 0,5 5 2 15,-1 0-1-15,0 1 2 16,4-7-20-16,3-3-8 16,11-3-102-1</inkml:trace>
  <inkml:trace contextRef="#ctx0" brushRef="#br0" timeOffset="124754.128">28021 13010 260 0,'0'-12'96'0,"0"5"-75"0,0-2 6 0,0 6-2 15,0 3-7-15,0 0 1 16,0 0-1-16,-7 6-2 16,-3 4-8-16,-5 2-1 0,-2 4 0 15,-1-4-1-15,-3 7-1 16,0-3-3-16,3 3-2 15,1-4 1-15,2 1-1 16,5-4 0-16,3-2 0 16,0 6 0-16,3-4 0 15,4-2 0-15,0 2 0 16,4-3 0-16,-1 4 0 16,4 0 0-16,4-1 0 15,3 1 0-15,7 2 0 16,4 1 0-16,0 6 0 0,3 3 0 15,-4 3 0-15,1 4 0 16,-4-4 0-16,0 0 2 16,-3 0 1-16,-4-3-4 15,-7-3-1-15,-3-6 18 16,-4 3 9-16,-4 0-4 16,-6-7-1-16,-1-6-12 15,-3 1-5-15,-4-4-2 16,1-3 1-16,-1 0-1 15,0-3-1-15,1-4 1 16,-1-2-1-16,4-4-3 16,3-5 0-16,4-11 2 15,7-5 0-15,4-10 1 0,7 0 0 16,6-3 0-16,4-3 0 16,4 6-3-16,0-9 2 15,-1-7 1-15,1 1 0 16,-4-4 0-1,-3 16 0-15,-4 3 2 0,-3 9 1 16,-8 10-1-16,-3 7-2 16,-3 5-4-16,-4 7-2 15,0 3-4-15,-4 6 1 16,0 6-13-16,4 4-5 16,0 2-28-16,4 1-10 15,6 3-72 1</inkml:trace>
  <inkml:trace contextRef="#ctx0" brushRef="#br0" timeOffset="125700.635">28533 12844 216 0,'3'-6'82'0,"-6"3"-64"0,3 3 9 0,0 0 0 16,0 0-14-16,0 0-2 15,0 0-7-15,0 0-1 16,-4 0-1-16,1 3-4 0,-1-3 1 16,4 0 7-16,-7 3 6 15,4 0 3-15,-5 0 3 16,1 0-4-16,0 4 2 0,-3-1-3 15,-1 3 2-15,-3 1-4 16,0 8-1 0,-4 1-2-16,1 0 0 15,-1 3-2-15,-3 0-1 0,0 0-6 16,3 0 1-16,0-3 0 16,1 0 2-16,3-1-1 15,3-2-1-15,1 0 1 16,2-4-1-16,8 1 0 15,4-1 2-15,3-2-1 16,7-1-1-16,4 1 1 16,6-1 1-16,5 0-6 15,-1 4 1-15,0-1 3 0,0 4 4 16,-3 3-3-16,-4 0-1 16,-3 0 0-16,-4 6 2 15,-7-3 1-15,-3 3 3 16,-8 0 3-16,-7 3 5 15,-3 0-8-15,-3-3-1 16,-4-3-3-16,-1 0-2 16,1-6 3-16,0-4 0 15,3-2 3-15,4-1 3 16,4-3-2-16,-1-6 1 16,-3 0-5-16,3-9 0 15,4-7-1-15,4-2 1 16,6-14-4-16,8-12 0 0,7-6-1 15,6 6 0-15,8-9 0 16,3-7 0-16,1-15 2 16,-1 0 0-16,-3 3 0 15,-8 9 2-15,-3 13-1 16,-6 12-1-16,-8 10 1 16,-4 6-1-16,-3 10-3 15,-7 5 2-15,0 7 1 16,-4 7 0-16,1 5-14 15,3 4-5-15,0 3-19 16,3 3-8-16,4-1-23 16,4-2-8-16,-1 3-50 15</inkml:trace>
  <inkml:trace contextRef="#ctx0" brushRef="#br0" timeOffset="126091.988">28787 12844 300 0,'-4'-25'112'0,"4"19"-87"0,-3-1 7 0,3 7-3 0,0 0-14 16,0 10-1-16,0 5-4 16,0 14-1-16,0 11-5 15,0 4-3-15,3 3 2 0,4-3-4 16,4 10-2-16,-1-1 4 15,4 10 1-15,1-1-3 16,-1-5 1-16,-4-7-20 16,1-12-9-16,-4-4-27 15,0-12-12-15,0-13-55 16</inkml:trace>
  <inkml:trace contextRef="#ctx0" brushRef="#br0" timeOffset="126256.744">28600 13223 272 0,'-11'-6'104'0,"11"6"-81"0,4 6-2 0,-4-6-4 15,7 7-11-15,7-1-1 16,7 0 0-16,11-3-1 16,10-3-2-16,7 0-8 0,1 4-1 15,-1-4-118 1</inkml:trace>
  <inkml:trace contextRef="#ctx0" brushRef="#br0" timeOffset="126797.266">29228 12960 252 0,'3'-25'93'0,"-3"9"-72"0,-3 4 11 15,-1 5 1-15,-3-2-9 16,0 9 0-16,-4 0-4 16,1 0-1-16,-4 9-10 15,0 1-1-15,0 9 2 0,-1 9-2 0,1-3 1 16,0 3-8-16,4-3 0 15,-1 4-3-15,4-4 0 16,7-7 4-16,0 1 3 16,3-3 0-16,5-7 2 15,-1 1-4-15,3-4-2 16,1-12 2-16,3 3 0 16,0-7 1-16,4 1 0 15,-1-4-5-15,-3 4 1 16,0 3 0-16,-3 2 2 15,0 4 3-15,-8 7 4 16,1 5-2-16,-4 4 1 16,-4 3-5-16,1 9 0 15,-1 0-1-15,1 7-2 16,-1-1 1-16,1 7-1 0,-1-7-3 16,4-2 2-1,0-4-6-15,0-9 0 0,4 3-30 16,-1-10-13-16,1-5-23 15,-1-7-9-15,8-7-42 16</inkml:trace>
  <inkml:trace contextRef="#ctx0" brushRef="#br0" timeOffset="127065.559">29401 12853 280 0,'7'4'104'0,"-4"11"-81"0,1 20 7 0,-4-13-1 15,0 9-12-15,0 7-2 16,0-1-4-16,0 10-2 16,0 3-5-16,0 10-3 0,0 3 0 15,0-4-4-15,3-5 2 16,1-10-10-16,-1-1-5 15,1-11-14-15,3-7-6 16,0-9-14-16,0-1-4 0,3-12-48 16</inkml:trace>
  <inkml:trace contextRef="#ctx0" brushRef="#br0" timeOffset="127652.25">29619 13230 244 0,'0'-19'93'0,"0"9"-72"0,0-2 3 0,0 3-5 0,0-1-6 15,0 1 0-15,0-1 4 16,0 1 3-16,4 6-10 15,-1 0 10-15,-3 3 3 0,4 6-3 16,-4 3-1-16,3 10-9 16,-3 6-4-16,4 3-6 15,-1 7 0-15,-3 3 0 16,4-1 2-16,-1 1-1 16,1-7-1-16,0 4-6 15,-4-7-1-15,0-6-39 16,0-3-14-16,0-7-82 15</inkml:trace>
  <inkml:trace contextRef="#ctx0" brushRef="#br0" timeOffset="127832.023">29496 13286 280 0,'-14'-19'107'0,"10"19"-83"0,4 0-3 0,4 0-4 16,3 10-11-16,3-4-1 15,4-3-5-15,4 3 0 16,7-2 0-16,3-4 0 0,7 0 2 0,1 0-28 16,-1 0-9-16,4 0-84 15</inkml:trace>
  <inkml:trace contextRef="#ctx0" brushRef="#br0" timeOffset="128283.214">29954 13082 300 0,'0'-12'112'0,"4"9"-87"0,-4-10 9 15,-4 13-1-15,4-3-12 0,-3-3 0 16,-1 3-8-16,1-4 0 15,-4 14-8-15,-4-4-1 0,-3 12 2 16,0-2-3-16,0 6 0 16,0 0-3-16,3 2-1 15,4-2-1-15,7 0 0 16,4 0 4-16,6-7 1 16,4-2 1-16,0-4 2 15,4-3-1-15,0-3 2 16,-4-3 0-16,0-3 1 15,-4 0 0-15,-2 2 0 16,-1 4-4-16,-4 4-1 16,1 5 1-16,-4 7 0 15,0 6-5-15,-4 3 1 16,1 12 0-16,3 1 0 0,0 0-3 16,3-7 2-16,1 0-23 15,-1-6-10-15,1-3-26 16,-1-6-12-16</inkml:trace>
  <inkml:trace contextRef="#ctx0" brushRef="#br0" timeOffset="128613.001">30050 13089 252 0,'3'-38'93'0,"1"22"-72"0,3 7 9 0,-4 6-1 15,1 6-13-15,3 6-2 16,3 7-6-16,1 3 0 16,3 6-5-16,0 0 14 0,0 3 8 15,-3 4 0-15,0 5 0 16,-8 1-5-16,1-1 0 16,-4-2-2-16,-4-7-2 15,1-3-6-15,3-6-4 16,0-6-6-16,0 5 0 15,3-8 0-15,1 2 0 16,-1-2-5-16,1-4 1 16,3 0 2-16,3 1 1 15,1-4-6-15,3 0 0 0,0-3-48 16,0 0-18-16,7-6-84 16</inkml:trace>
  <inkml:trace contextRef="#ctx0" brushRef="#br0" timeOffset="129098.381">30498 13079 260 0,'0'0'96'0,"0"3"-75"0,-4 10 8 0,4-7-1 16,-3 4-8-16,3 5 0 0,0 1-9 15,0 9-2-15,0 6-5 16,3 1-3-16,1 2 2 0,-1-2-2 15,1 5-1-15,3-2-2 16,-4-7 1-16,1-3-28 16,-1-6-10-16,-3-4-74 15,4-5-48 1,-1-7 68-16</inkml:trace>
  <inkml:trace contextRef="#ctx0" brushRef="#br0" timeOffset="129274.449">30346 13255 264 0,'0'-6'99'0,"0"9"-77"0,7 3-2 0,-3-3-4 15,6 3-14-15,4 1-1 16,7-4-1-16,1 6 0 16,2 1 0-16,1-1-18 0,0 0-5 15,-4-9-73 1,0 0-47-16,0 0 59 15</inkml:trace>
  <inkml:trace contextRef="#ctx0" brushRef="#br0" timeOffset="129830.941">30882 13123 272 0,'0'-6'104'0,"0"3"-81"0,-3 0 18 15,-1-1 4-15,-3 1-15 16,0 0-5-16,-4 0-14 15,-3 0-5-15,0 3-4 16,-3 3-2-16,-1 0 3 0,0 3-2 0,4 4-1 16,0 2-2-16,0 1-1 15,3 3 4-15,4-4 1 16,7 7-3-16,4-7 1 16,3 1 4-16,3-4 2 15,1-2 6-15,3-4 5 16,4-6-7-16,-1 0-1 15,1-4-1-15,0 1 2 16,-4-3-3-16,-4 5-2 16,1 4 4-16,-7 4 2 15,-4 5-6-15,-4 10-3 16,-3 6-1-16,-4 9 1 16,4 7-3-16,0 0 0 15,4-3 1-15,3-4 0 16,0-3-5-16,0-6 1 0,3-3-25 15,1-9-10 1,-1 3-16-16,1-13-5 0,-1 3-26 16,4-12-7-16,4-4-15 15</inkml:trace>
  <inkml:trace contextRef="#ctx0" brushRef="#br0" timeOffset="130161.907">30921 13076 236 0,'0'-3'88'0,"0"0"-69"0,4 3 17 0,-1 0 3 16,1 3-10-16,-1 0-2 15,4 0-2-15,4 0-1 16,3 4-13-16,0 2-2 0,4 4 1 16,-1 5-2-16,1 4 3 15,-4 7-2-15,-3-1 0 16,-8 6 3-16,-3 1 3 15,-3 2-4-15,-4-2 1 16,-4-4-3-16,0-3 0 16,1-6-3-16,3 3-1 15,3-6-6-15,1-3-1 16,-1-4-2-16,4-2 0 16,4-1 0-16,-1-2 3 0,4-7-2 15,4 0-1-15,3-4-41 16,0-2-18-16,4 0-102 31</inkml:trace>
  <inkml:trace contextRef="#ctx0" brushRef="#br0" timeOffset="130715.725">31394 13132 208 0,'3'-6'77'0,"-3"6"-60"0,0 0 17 16,0 0 4-16,0 0-7 15,0 0-1-15,0 0-5 16,-3 6-2-16,-1 4-12 16,-3-1-2-16,0 10 1 0,4 9-6 15,-1 4 0-15,4 5-2 16,0 1-2-16,4 6-2 15,-1-7 1-15,1-2 1 16,-4-7 0-16,0-3-16 16,0-6-4-16,0-3-21 15,0-7-7-15,-4-3-73 16</inkml:trace>
  <inkml:trace contextRef="#ctx0" brushRef="#br0" timeOffset="130913.365">31136 13245 240 0,'-10'0'90'0,"3"7"-70"0,3 2 4 0,4-3-3 15,7 1-15-15,4 2-6 16,10 0 2-16,7 1 0 16,7-7 0-16,8 6-2 0,-5-9 1 15,-2 7-4-15,-5-4 0 0,-6-3-84 31,3 0-63-31,-3 0 54 0</inkml:trace>
  <inkml:trace contextRef="#ctx0" brushRef="#br0" timeOffset="131434.074">31627 13161 276 0,'3'-3'104'0,"-6"-4"-81"0,-1 7 14 0,-3 0 1 16,0 0-9-16,0 0-2 16,-4-3-11-16,1 3-5 15,-4 0-6-15,-1 3-2 0,1 4 3 16,0-4-3-16,0 6-2 15,4 10 0-15,2-7-1 16,5 1-3-16,3 0 2 16,3-4 1-16,5 0 2 15,-1-2 1-15,7-4 1 16,0-3 2-16,0 0 3 16,0-3 2-16,0 0 3 15,-3-1-1-15,-1 1 0 16,-3 0-7-16,0 3-2 15,-3 3 2-15,-4 7 3 16,-4 5-4-16,-3 4-3 0,0 16-4 16,0-1 1-16,0 4 1 15,4-4 2-15,3-2-6 16,0-4 1-16,0-6-15 16,0-3-3-1,0-4-13-15,3-2-4 0,1-7-9 16,-1-3-3-16,4-3 1 15,0-9 3-15,0-1-65 16,0-8-32 0,4-4 72-16</inkml:trace>
  <inkml:trace contextRef="#ctx0" brushRef="#br0" timeOffset="131782.234">31687 13158 264 0,'3'-7'99'0,"-3"4"-77"0,4 3 2 0,-4 0-2 15,3 0-8-15,4-6 2 16,4 6 2-16,3-3 3 16,0 3-11-16,4 3 3 0,-1 3 1 15,1 4-3-15,0 2-1 16,-1 13-2-16,-3-3 2 16,-3 6 4-16,-4 1 1 15,-4 2-4-15,-3 0 1 16,-7 1-7-16,-3-4-1 15,-1-3-2-15,-3-6 1 0,4 3-2 16,2-7-1 0,1-2-2-16,4-1 1 0,3-2-1 15,3-1-2-15,4-2 3 16,1-1 0-16,2-3-2 16,4 3 2-16,0-6-23 15,0 0-12-15,-3 0-63 16,3-6-28-16,-3 3 0 15</inkml:trace>
  <inkml:trace contextRef="#ctx0" brushRef="#br0" timeOffset="133402.696">32015 13208 204 0,'3'-7'77'0,"-3"4"-60"0,0 6 10 0,0-3 4 0,0 0-6 15,0 0 0-15,4 4-5 16,-4-1 0-16,3 6-11 15,-3 4-1-15,0 6 2 0,0 6-6 16,0 3-2-16,0 3-1 16,4 4 1-16,-4-4-1 15,3-3-1-15,1-3 1 16,-1 0-1-16,1-6-3 16,-1-3 2-16,1-4-12 15,-1-2-5-15,1-7-78 16,3-3-67-1,4-3 53-15</inkml:trace>
  <inkml:trace contextRef="#ctx0" brushRef="#br0" timeOffset="133613.103">31965 13336 220 0,'-7'0'82'0,"4"7"-64"0,3 2 7 0,0 0-1 16,3 4-15-16,1-1-5 15,3 4 0-15,3-6-1 16,4 5-1-16,8-2-2 0,2-4 1 16,8-6-1-16,3-3 2 0,1-3-1 15,-1-6-1-15,-3-1-17 16,-1 1-9-16,-2-4-77 16</inkml:trace>
  <inkml:trace contextRef="#ctx0" brushRef="#br0" timeOffset="134137.6">32410 13220 236 0,'7'-6'90'0,"-7"3"-70"0,3 0 6 0,-3 3-3 15,0 0-2-15,0-3 2 16,0-1 3-16,-3 4 1 16,-4 0-14-16,0 0-3 0,0 0 0 15,-4 0-2-15,0 7 1 16,-3-1 1-16,0 3 1 16,0 4-10-16,0 0-3 15,3 2 3-15,1-2 3 16,3 6-6-16,3-4 0 15,4-2 2-15,0-4 2 16,4-3 0-16,3-2 1 16,0-4-2-16,3-4 2 15,1-2-2-15,0-3 2 0,-1-1 0 16,1 1 1-16,-1 0 0 16,-3-1 2-16,0 7-3 15,-3-3-2-15,0 6 2 16,-4 9 2-16,0 1-2 15,-4 8 0-15,0 4-1 16,1 3-2-16,3 0-2 16,0 1 1-16,0-8-1 15,0 4 0-15,0-3-9 16,3-3-3-16,1-4-20 16,0-2-7-16,-1-4-12 15,1-3-3-15,-1-3-68 16</inkml:trace>
  <inkml:trace contextRef="#ctx0" brushRef="#br0" timeOffset="134647.654">32544 13230 224 0,'3'-3'85'0,"-3"3"-66"0,0-4 14 0,0 4 4 0,0 0-15 16,-3 4-2-16,-4-1-10 16,0 3-2-16,-4 0-4 15,0 4 2-15,1 2 3 0,-1 1-3 16,1 6-1-16,-1 9-2 15,4 0-3-15,0 3-2 16,4-2 1-16,6 5 1 16,1-6 0-16,3-3 0 15,3-3 0-15,1-6 0 16,3 0 2-16,0-7 3 16,4-6 2-16,-1 3 1 15,1-6 2-15,-4-6 1 16,-3 3 3-16,-4-6 2 15,-4-1-1-15,-6 1-10 16,-4-1-2-16,-4 1-1 0,0 0 1 16,-3 5-4-16,0 4-1 15,4 0-2-15,-1 4 3 16,0 2-9-16,1 0-1 16,3 0-18-16,0-2-7 15,3 5-27-15,8-9-11 16,3 6-44-1</inkml:trace>
  <inkml:trace contextRef="#ctx0" brushRef="#br0" timeOffset="134996.386">32738 13161 280 0,'0'9'107'0,"0"1"-83"0,-4 5 6 16,4-5-3-16,0 5-17 0,0 7-6 15,0 3-5-15,0 13 0 16,4-4 1 0,-1 1 0-16,1-7 2 0,-1 0-6 15,1 1 1-15,-1-11-23 0,1-2-8 16,-1-7-78 0,5-2-45-16,-1-7 71 15</inkml:trace>
  <inkml:trace contextRef="#ctx0" brushRef="#br0" timeOffset="135159.87">32607 13302 244 0,'-17'-6'93'0,"13"6"-72"0,1 9 5 0,3-3-3 0,0-3-11 16,7 7-2-16,3-1-8 16,8-3-1-16,7 1-1 15,3-1 0-15,0 0 0 0,0-3-20 16,-3 1-7-16,0-4-85 15</inkml:trace>
  <inkml:trace contextRef="#ctx0" brushRef="#br0" timeOffset="135624.029">32974 13192 280 0,'0'-12'107'0,"-3"12"-83"0,3 0 8 0,0 0-2 16,0 0-14-16,-4 0-4 15,-3 9-7-15,0-3-2 16,-4 0-1-16,1 4 3 0,-1-1 4 16,1 4-1-16,-1-1 3 15,4 4-4-15,0 0 1 16,3 3-1-16,4 6 3 15,4-7-5-15,-1-2-1 16,5-3 0-16,2-4 0 16,1-3-2-16,-1-6 1 15,1-3 2-15,-1-3 4 16,1-3 2-16,0-1 3 16,-4 4-3-16,0 3-1 0,-4 3-2 15,-3 6 0-15,0 7-7 16,-3 2 0-16,-1 4-1 15,1 0 0-15,-1 0-3 16,1-1 0-16,-1-2-16 16,4 0-5-16,0-1-21 15,0-2-7-15,0-4-1 16,0-5 2-16,0-4 0 16,4 0 0-16,-1-7-52 15</inkml:trace>
  <inkml:trace contextRef="#ctx0" brushRef="#br0" timeOffset="135939.782">33009 13136 260 0,'-7'12'96'0,"4"-9"-75"0,3 16 8 0,0-9-3 15,0-1-5-15,3 3 2 16,8 1-4-16,3 0-2 15,4-1-9-15,6 1 4 0,5-1 1 16,-1 1 2-16,0-4 4 16,0 7-2-16,-3-4-1 15,-4 4-2-15,-7 3 1 16,-3 3-6-16,-4 3-3 16,-4 0-3-16,-3 0-3 0,-3 0-2 15,-1-3-1-15,-3-3-3 16,0-3-1-16,4-7-29 15,-1 0-14 1,1 1-23-16,-1-4-9 0,4-6-49 16</inkml:trace>
  <inkml:trace contextRef="#ctx0" brushRef="#br0" timeOffset="136752.871">32117 13988 296 0,'3'-9'110'0,"-3"9"-86"0,4-3 9 0,-4 3-3 15,0 0-16-15,3 3-3 0,1 3-5 16,0 4 1-16,-1 2-4 15,1 4 0-15,-4 3 1 16,0 6-2-16,0 0-2 0,0 0-2 16,0-3-1-16,0 0 2 15,0-3 2-15,0-7-16 16,0-2-4-16,0-1-29 16,0-9-9-16,0-3-67 15</inkml:trace>
  <inkml:trace contextRef="#ctx0" brushRef="#br0" timeOffset="136929.7">31972 14064 216 0,'-14'-7'82'0,"11"7"-64"0,3 0-4 16,3 10 33-16,4-4-21 16,4-3-9-16,3 7-9 15,11-4-5-15,10 0-5 0,7-3 1 16,4 0-6-16,0-3 0 15,-4 0-48-15,-3-3-20 16,-4 0-24 0</inkml:trace>
  <inkml:trace contextRef="#ctx0" brushRef="#br0" timeOffset="137171.313">32424 13970 280 0,'0'0'104'16,"0"6"-81"-16,0 3 12 0,0-2 0 0,0 2-17 15,0 4-2-15,0 2-10 16,0 1-4-16,0 3-1 16,0 0-1-16,0-1 2 0,-4 1-3 15,1 0-2-15,3-3-12 16,0-1-5-16,-4-2-20 15,4-4-8-15,0-2-73 16</inkml:trace>
  <inkml:trace contextRef="#ctx0" brushRef="#br0" timeOffset="137634.24">32611 14045 236 0,'0'-3'90'0,"-4"0"-70"0,-3 3 8 0,4 0 0 16,-4 0-15-16,0 3-2 16,0 0-5-16,-4 0-1 15,0 6-3-15,1 1 3 0,-1-1 1 16,1 7 2-16,3 0 0 15,-1-1-4-15,5 1-1 16,3 0-3-16,7-1-1 0,4-2 1 16,6-4 0-16,4-2 0 15,4-4 2-15,3-3 1 16,1-3 1-16,-1-4 9 16,-4 4 6-16,-2-3-1 15,-5-4-1-15,-3 4 2 16,-7-3 0-16,-7-1-6 15,-7 1 0-15,-7-4-10 16,-3 4-2-16,-5 0-3 16,1 2 0-16,0 1 0 0,3 3 0 15,4 3-5 1,4 0-3-16,3 0-27 0,7 0-12 16,0 0-18-16,7 3-9 15,7 0-42 1</inkml:trace>
  <inkml:trace contextRef="#ctx0" brushRef="#br0" timeOffset="138041.407">32900 13979 252 0,'-11'9'93'0,"1"4"-72"0,-4 3-2 0,3-7-3 0,-3 4-8 16,0-4 1-16,0 10-5 15,3-3-3-15,4-1 0 16,4 1 1-16,6-4 1 0,8 1 1 16,3-4 0-16,4 1 2 15,-1-4 1-15,4-6 5 16,4 0 5-16,3-6 2 15,1 0 3-15,-1-4 5 16,0 1 4-16,-7-1-6 16,-10 1-3-16,-8-1-6 15,-10-2 0-15,-3-4-11 16,-5 7-3-16,-2-1-2 16,-1 1 2-16,1 6-8 0,-1 3-1 15,4 3-29-15,3-3-12 16,1 6-39-16,3-3-15 15,0-3-30 1</inkml:trace>
  <inkml:trace contextRef="#ctx0" brushRef="#br0" timeOffset="185839.311">15060 11743 164 0,'-18'-3'63'0,"18"3"-49"0,-14 0 7 0,11 0 0 15,-4 0-7-15,0 0 0 16,0 0-2-16,0 0 2 16,0-6-7-16,-1 6 2 0,1-3 4 15,0-3-3-15,4-1 2 16,-1 1-7-16,4-3-1 15,0 2-2-15,7-2 1 16,0-4-2-16,8 4 2 16,-1 3 0-16,7 3 3 15,-4 0-1-15,5 9 0 16,-5-3-1-16,8 16 2 16,-7-7 1-16,-4 13 1 15,-4-9-2-15,-3 22-1 16,0-10-3-16,-7 13-2 15,0-7 1-15,-3 7-1 16,-1-7-3-16,-3 1 2 0,0-7 3 16,-3 7 1-16,-1-10-4 15,0-3 1-15,4-7-2 16,0 4 0-16,0 0 0 16,7-10 0-16,0 1 2 15,14-10 2-15,-7 0-3 16,8 0 0-16,-5 0 1 15,8-3 2-15,-4-1-1 16,4 1-1-16,-4 0 1 16,3 3-1-16,-3 0-31 15,1 3-12-15,-5 0-75 16</inkml:trace>
  <inkml:trace contextRef="#ctx0" brushRef="#br0" timeOffset="186470.649">15554 11734 192 0,'-7'-16'74'0,"7"16"-58"0,-7-12 5 15,3 12-1-15,1-3-3 16,-1 0 1-16,-3-1 0 15,4 1-2-15,-4 3-8 16,0 0-1-16,-4 3 0 0,4-3-1 16,-4 10-1-16,1-4-1 15,-1 13 2-15,1-7 1 16,-1 32 1-16,4-12-2 0,0 18-1 16,3-6-3-16,4 3 1 15,0-6 0-15,11-4 1 16,-4-5-2-16,14-7-2 15,-3-3 3-15,10-13 0 16,-3 0-1-16,7-9 1 16,-4 0 7-16,0-15 3 15,-3 5-2-15,-1-24-1 16,-2 6-6-16,-5-19-3 16,-3 9 0-16,-7-9 1 15,0 9-1-15,-10-2-1 16,-1 5 1-16,-10 7 1 15,0 6-1-15,-11 3-1 16,4 7-2-16,0 5 1 0,3 1-1 16,8 6-2-16,-1 0-41 15,11 3-20-15,0 0-69 16</inkml:trace>
  <inkml:trace contextRef="#ctx0" brushRef="#br0" timeOffset="187130.653">15981 11706 192 0,'-28'3'71'0,"28"-3"-55"0,-25 3 9 0,21-3-1 16,-3 0-3-16,0 0 2 16,0-3-7-16,4 0 1 15,3-3-10-15,0 2 2 0,3-2 2 16,1 0-2-16,6-4 0 16,-3 4-1-16,11 0 0 15,-4 0 2-15,7 3 4 16,-3-1 5-16,3 8 3 15,-3-4-3-15,-1 9 1 0,-2 0-7 16,-5 13 0-16,-3-6-8 16,-3 9-1-16,-1-6-2 15,-6 12 1-15,-1-6-2 16,-3 4 2-16,0-8-2 16,-4 8-1-16,4-10-2 15,0-4 1-15,0 1 1 16,4-4 2-16,-1-2-3 15,8-1-2-15,-1 1-1 16,8-4 3-16,-1 3 0 16,8-2 1-16,-4-4 0 15,7 6 0-15,-3 1 0 16,0-1 2-16,-4-3-1 0,0 4-1 16,0-1 1-16,-3 4-1 15,-1-4 0-15,-6 0 2 16,-1 1-3-16,-6-1 0 15,-1 1 3-15,-6 2 1 16,-1-2-1-16,-10-1 1 16,3 3-4-16,-3 1-2 15,3-4-9-15,1-2-3 16,3-1-19-16,7-3-7 16,0 0-8-16,10-3-2 15,1 0-76 1</inkml:trace>
  <inkml:trace contextRef="#ctx0" brushRef="#br0" timeOffset="187656.706">16457 11712 208 0,'-25'-3'77'0,"25"3"-60"0,-24 0 4 0,20 0-3 16,-6 0-3-16,3 0 4 15,-4 6-2-15,0-3 1 16,-3 10-9-16,4-4 1 0,-1 13 1 15,1 3-4-15,2 16-2 16,5-10 0-16,3 20 1 16,0-14-3-16,11 1 0 15,-1 0-1-15,18-7 1 16,-10-3 0-16,14-6 3 16,-4-6 12-16,7-10 6 15,-7-3-4-15,4-15-1 16,-7 2-7-16,3-24-2 15,-7 5-2-15,-3-21 2 16,-4 10-5-16,-7-7-3 0,0 6-1 16,-14 3 1-16,0 7-3 15,-21 3 0-15,7 2 1 16,-18 17 2 0,7-3-3-16,-3 8 0 0,7 4-19 15,6 4-7-15,1-1-57 16,14 6-25-16,4 0-23 15</inkml:trace>
  <inkml:trace contextRef="#ctx0" brushRef="#br0" timeOffset="192400.964">15685 16541 188 0,'-4'-16'71'0,"4"16"-55"0,-4 0 2 0,4 0-1 15,-3 0 0-15,-1 0 4 16,-3-3-2-16,0 3 0 15,-7 0-10-15,4 0 1 0,-12 9 3 0,5-6-1 16,-15 23 1-16,7-8-7 16,-13 26-2-16,6-6 0 15,-3 15 0-15,6-9-2 16,-2 6 1-16,6-9-2 16,0 3-1-16,4-6-2 15,3-1 1-15,4-5 1 16,4-4 0-16,3-3 0 15,3-3 0-15,1-3 4 16,6-7 2-16,1 1 2 16,10-1 2-16,-4-2-7 15,19 2-2-15,-5 4-1 16,22 6 2-16,-7-7 1 16,14 14 1-16,-11-7 0 15,11 9 0-15,-11-3 4 0,8 16 5 16,-11-13-3-16,3 20 0 15,-10-11 0-15,-4 17 4 16,-7-7-4-16,-10 3 2 16,-4-6-5-16,-14-3 1 15,0-9-5-15,-15-4-2 16,5-3 0-16,-15 1 1 16,4-8-3-16,-18-5 0 15,11-3 1-15,-8-7 2 16,8-3-3-16,3-3 0 15,8 0-1-15,9-6 0 16,5 0 2-16,13-32 0 16,1 10-3-16,17-26 0 15,-3 11 4-15,10-33 1 0,11-30 0 16,-11 21 1-16,-3 16-2 16,3-28-1-16,-3 25 3 15,-1-38 0-15,-3 22-1 16,-6 7-2-16,-5 9 1 15,-10 15-1-15,0 13 2 16,-14 10 1-16,3 5-4 16,-17 17-1-16,-18 6-2 15,11 9 3-15,7 0 0 16,0 6 3-16,3-2-3 16,14-1-2-16,11-6-27 0,7-6-10 15,1-1-51-15,23-5-19 16,26-1-15-1</inkml:trace>
  <inkml:trace contextRef="#ctx0" brushRef="#br0" timeOffset="192820.108">16305 16390 224 0,'-14'-9'85'0,"14"9"-66"0,-7-10 12 16,4 10 1-16,-1-3-2 15,1-3 4-15,-1 6-3 16,1 0 1-16,-1 6-18 15,1-3 5-15,3 26 2 0,0-7 0 16,7 40-1-16,-4-12-2 16,11 54-1-16,-3-23-7 15,10 70-2-15,-7-32-6 16,4 44-2-16,-1-37 0 0,-3 8 0 16,-3-30 0-1,3-10 2-15,-3-22-1 16,6-19-1-16,-2-12-4 0,2-28 0 15,1-4-47-15,3-28-20 16,-3 4-48-16,-1-4-18 16,-3 3 22-1</inkml:trace>
  <inkml:trace contextRef="#ctx0" brushRef="#br0" timeOffset="193525.971">16909 17535 236 0,'-4'0'88'0,"4"0"-69"0,0 3 8 0,0-3 1 16,0 6-6-16,0-3 1 15,0 7-6-15,0-4 0 16,4 6-10-16,-4 1-2 0,3 0-1 16,1-4 0-16,3-3 0 15,-4 1-2-15,4-7-2 16,0 0 3-16,0-7 2 16,-3 1 2-16,-4-3 3 15,0-1-3-15,-4 1 1 16,1-1 4-16,-4 4 4 15,0-3-6-15,-4 9-1 16,4 0-1-16,0 9 0 0,0 0-2 16,7 17 1-16,4 8-4 15,-1-9-2-15,1-3 2 16,6 3 0-16,-3-9 1 16,7-10 2-16,-3-3-1 15,3-15 0-15,-3-1-1 16,-1-12 2-16,1 6-1 15,-4-6 0-15,-4 6 3 16,-3 1 3-16,0 2-2 16,-7 6 2-16,0 1-4 15,-3 6-2-15,-4 6-2 16,7 6-3-16,0-2-2 16,7 5 1-16,3 1-6 15,4-1 0-15,4-5-57 16,6-7-24-16,4-3-87 15</inkml:trace>
  <inkml:trace contextRef="#ctx0" brushRef="#br0" timeOffset="194052.105">17364 16745 220 0,'-28'-16'85'0,"28"16"-66"0,-22-28 8 0,19 25 0 15,-8-10-1-15,4 4 2 0,-3-7 0 16,3 3 0-16,3-12-15 15,0 10 3-15,12-10 2 0,-1 3 1 16,24-4 3-16,-6 8 3 16,21 18 4-16,-11-3-2 15,11 24-2-15,-7-2-7 16,0 41-1-16,3 21-8 16,-17-18-3-16,-1-13-1 15,-17 41 1-15,0-12-3 16,-7 18-2-16,0-22 2 0,-7 22 0 15,4 19-4-15,3-22 1 16,3-15-2 0,8-20 0-16,7-18 4 15,13-22 1-15,12-10-1 0,13-18 1 16,1-1-4-16,-1-8 0 16,-3-1-1-16,0 0 0 15,-7 3 2-15,-7 7 2 16,-8 3-54-16,-6-4-24 15,-7 10-31-15,-1 0-11 16,-3 0-22 0</inkml:trace>
  <inkml:trace contextRef="#ctx0" brushRef="#br0" timeOffset="195073.899">14898 15983 168 0,'-21'-22'63'0,"21"22"-49"0,-18-19 18 0,14 16 5 16,-3 0-2-16,0 3 2 16,0 9-7-16,0 0-2 15,0 32-15-15,0 0-3 0,0 53 0 0,-3 60-4 16,-1 24-1-16,-3 11-2 16,3 14-3-1,1-11 7-15,3-1 3 0,7-19 1 16,3-18 1-16,8-10-4 15,3-15 0-15,3-13-5 16,12-22-2-16,13-19 2 16,11-22 0-16,10-15 1 15,4-16 2-15,18-13-1 16,17-9 0-16,11-3-3 16,7 0-2-16,28 3 3 15,1 3 0-15,20 3-1 0,14 1-2 16,11 2 1-16,18 1 1 15,7 2 1-15,7-2 3 16,-4 2-3-16,4-3 0 16,-15 1 1-16,1-1 0 15,-25-6-2 1,-21 7-2-16,-8-10 3 0,-13 0 0 16,-21-3-4-16,-26-13 1 15,-17-3 2-15,1-12 1 16,-19-13 1-16,-21 0 0 15,-6 0-2-15,-8 0-2 16,-7 0 1-16,-7 0 1 16,0-9-1-16,-7-16-1 15,-3-9 1-15,-4-7-1 0,-7-12 0 16,-14-32 0-16,-18-18 0 16,-28-47 2-16,-25-7-1 15,-3-41-1-15,-11 20-2 16,-17-1 1-16,6 26-1 15,15 46 0-15,3 38 0 16,0 26-2-16,-3 27 0 16,42 32 3-16,11 6 0 15,-25-3 1-15,-60-4 2 16,-8-2 3-16,19 3-4 16,3 6-1-16,-14 3 0 15,0 3 0-15,3 13 0 16,-13 10 2-16,-8 8-1 15,4 14-1-15,-14 14-21 0,6 8-9 16,22-1-20-16,14 0-9 16,15-12-87-1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9:15.853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25876 7711 184 0,'4'0'68'0,"-4"0"-52"0,0 0 12 15,0 0 3-15,0 0 1 16,0 0 6-16,0 0-8 15,0 0-3-15,-4 3-15 16,1 0 6-16,-4 4 2 0,0-7-2 16,0 6 2-16,0-3-7 0,-1-3-3 15,1 0-1-15,-3 0 1 16,3 0-3-16,-7-3 1 16,3 3-5-1,-7-6 0-15,4 6 1 16,-7 0 2-16,4-3-1 0,-15-1 2 15,7 1-2-15,-10 0 0 16,3 0-3-16,-7-3 1 16,7 3-2-16,-6-4 2 15,6 1-2-15,-7 0 2 16,4 3-4-16,-11 0 0 16,7-1 1-16,-17 8 0 15,6-1 0-15,-6 6 0 16,10-3 0-16,0 1 0 0,7-1 0 15,-3 0 2-15,7 0-3 16,-4-2 0-16,7-1 1 16,-3-3 2-16,7 6-3 15,-8-3 0-15,5-3-1 16,-8 10 0-16,7-1 2 16,-3 0 0-1,3 4 0-15,0 3 2 0,8-4-1 16,-1 4-1-16,4 0 1 15,3-1-1-15,4 4 0 16,3 0 2-16,1-4-1 16,3 11-1-16,3-1 3 15,8 6 0-15,-1-3 1 0,11 16 2 16,1-13-1 0,13 7 2-16,-4-7 0 0,15 7 1 15,-7-7 0-15,14-2 0 16,-11-1 0-16,25 0 2 15,-10-6-1-15,27-3 0 16,-13-3-5-16,13-4-1 16,-13 4-3-16,24-4-1 15,32 7 3-15,-14 0 1 16,-15 0-1-16,-6-4 1 16,0-2-2-16,7-10 2 15,-1-6 0-15,1-6 1 16,-7-10-2-16,3-3 1 15,7-3-2-15,7-4-1 0,-3 1 1 16,0 0 1-16,-4-3-1 16,7-1-1-16,-3-2 1 15,-7-1-1-15,-11 1 0 16,-10-4 0-16,-8 4 0 16,-3-1 0-16,-3 4 0 15,-8 3 0-15,-7 3 2 16,-10 0 1-16,0-10 1 15,-15 7 0-15,-13-4-2 16,-15-2 1-16,-13-13-2 16,-8-13-1-16,-10-5-2 15,-18-1-1-15,-21 3 2 16,-11 3 0-16,0 13-2 0,-3 16 0 16,-11 12-1-16,-3 13 3 15,13 6-7 1,5 16 1-16,13-4-26 0,15-2-10 15,10-4-25-15,10-3-9 16,15-3-43-16,7 0-16 16,7 0 19-1</inkml:trace>
  <inkml:trace contextRef="#ctx0" brushRef="#br0" timeOffset="2643.747">18923 4595 140 0,'4'-7'55'0,"-4"7"-43"0,0 3 5 0,0-3 2 16,0 7-5-16,0 8 0 16,-4 10-2-16,0 10 2 15,-3 9-7-15,0 3-2 0,-3 6-1 16,-8 4 0-16,4 15 2 15,-4 6-3-15,1 4 0 16,-1-4 3-16,-3-3 1 16,0 10-1-16,3-10-1 0,4-12-3 15,0 18 1-15,-4 35-2 16,4-18 2 0,4-23-2-16,-5 28 2 0,5-18-2 15,-1 31-1-15,4-25-2 16,-3 28 1-16,3-25 1 15,0 32 0-15,0-23 0 16,-4 26 0-16,4-29 0 16,-4 22 0-16,4-25 2 15,-3 32 1-15,3-29 1 16,0 7 0-16,-1-16-2 16,5 25-2-16,-1-25-2 15,4 12 1-15,0-15 1 16,0 9 2-16,0-18-1 15,4 27-1-15,-1-18 1 0,1 12-1 16,0-18 0-16,-4 31 0 16,0-19-3-16,0 16 2 15,0-23 1-15,0 20 2 16,0-16-1-16,3 19-1 16,-3-23 1-16,4 11-1 15,-1-17 0-15,1 20 0 16,-1-23 0-16,4 16 0 15,-3-19 0-15,-1 7 0 16,1-10 0-16,-1 16 0 16,-3-19 0-16,0 18 0 15,0-18 0-15,0 4 2 0,0-14-1 16,4 7-1 0,-4-13 1-16,3 16-1 15,1-12-3-15,-1 12 2 0,-3-13 1 16,4 7 0-16,0-10 0 15,-4 13 0-15,0-13 0 16,3 19 0-16,1-12 0 16,-1 15 0-16,1-12 0 15,-1 6 0-15,1-13 0 16,-1 7 0-16,1-10-3 16,-1 16 2-16,1-12 1 15,-1 15 0-15,1-9 0 0,3 6 2 16,0-13-1-16,0 16-1 15,0-15-2-15,4 21 1 16,-1-15 1-16,4 9 2 16,-3-13-3-16,7 7 0 15,-4-9 1-15,10 8 0 16,-6-11 0-16,10 12 2 16,-3-7-1-16,7-2 2 15,-4-13-2-15,4-4-1 16,-8-8 3-16,8-4 2 15,-7 0-2-15,10-6 0 16,-7-3 1-16,15-7 0 16,-8 1 2-16,11-10 3 15,-11 0-2-15,7-12 1 16,-6-1-1-16,6-18 1 0,-7 6-4 16,11-19-1-16,-11 13-3 15,15-16-1-15,-11 7 1 16,10-29 2-16,-10 9-1 15,7-24 2-15,-11 15 0 16,4-34 1-16,-11 24 2 16,4-36 1-16,-8 18-3 15,5-7-1-15,-8 20-1 16,3-26 1-16,-6 19-4 16,3-12-2-16,-3 22 4 15,0-17 1-15,-4 20-3 16,0-41 1-16,-4 22 0 15,1-38 0-15,-4 29 0 0,0-41 2 16,0 31-1-16,0-25-1 16,-3 25 1-16,-1-16 1 15,1 26-1-15,-4-35-1 16,0 35-2-16,0-39 1 16,0 33 1-16,0-64 2 15,0 45-1-15,0-45 2 16,0 42-4-16,3-26 0 15,1 35-1-15,-4-32 0 16,0 32 2-16,0-29 2 16,0 35-1-16,0-56-1 15,0 37 1-15,3-44-1 16,1 44-3-16,-1-37 2 16,1 40 1-16,-4-53 2 15,-4-78-3-15,1 15 0 0,-8 29 1 16,1 18 2-16,-1-3-1 15,1 22-1-15,-5 13-2 16,-2-10 1-16,-4 19 1 16,-8 16 0-16,-9-6 0 15,-8 2 2-15,-7 16-1 16,-4 23-1-16,1 15 1 16,3 15-1-16,-3 17 0 15,-11 18 2-15,-8 19-3 16,-6 12 0-16,7 13 1 15,4 9 0-15,6 10-3 0,8 6 2 16,6 0-12-16,4 4-5 16,11-1-21-16,7 0-10 15,10-3-67 1</inkml:trace>
  <inkml:trace contextRef="#ctx0" brushRef="#br0" timeOffset="5060.3">26264 12621 272 0,'0'-15'104'0,"-3"5"-81"0,-1 4 14 0,4 6-1 0,-7 0-4 16,-3 6 1-16,-4 4-7 15,-8 2-4-15,-13 10-12 16,-14 6 0-16,-15 29 3 0,-6 12-5 16,-4 9-2-1,-11 1-3-15,-3 2 0 0,3 13-4 16,29-22 0-16,10-18 3 16,7-1 1-16,7-9-6 15,18-10 0-15,18-5 1 16,13-20 1-16,-3 0 1 15,29-18 2-15,27-4-1 16,18 1 2-16,11 12 0 16,-4 12 1-16,-10 10-2 15,-7 13 1-15,-11 2-2 16,-28-5 2-16,-8-10 13 0,-13 28 7 16,-4 22-3-16,-14-12 1 15,0-13-10-15,-25 12-2 16,4-9-5-16,-32 13-1 15,11-16-3-15,-18 6-1 16,11-9-1-16,-11-9-2 16,14-7-11-16,-4-9-2 15,12-3-25-15,9-13-10 16,5-3-15-16,20-10-4 16,1 7-45-1,27-19-57-15,-6 3 56 16</inkml:trace>
  <inkml:trace contextRef="#ctx0" brushRef="#br0" timeOffset="5390.529">26455 13756 272 0,'3'-3'101'0,"-3"3"-78"0,11-6 4 16,-8 3-3-16,8-3-10 15,3-4 0-15,7-5-6 16,0-7 0-16,-3 9-5 15,-4-3 0-15,0-2 3 0,0-1-1 16,-6-6 2-16,-1 0 2 16,-11 6 2-16,-7 6 3 15,-10 7 2-15,-7 15-3 16,3 7 2-16,4-3-6 0,-11 30-1 16,4-8-2-1,4 34-1-15,2-16-3 0,15 10-2 16,4-13-2-16,24 0-1 15,-7-12 2-15,32-7 0 16,-14-6-2-16,14-9 2 16,-8-7-48-16,15 1-21 15,-10-10-84 1</inkml:trace>
  <inkml:trace contextRef="#ctx0" brushRef="#br0" timeOffset="5647.704">26882 13581 296 0,'-36'-6'110'0,"36"6"-86"0,-21 6 11 16,18-6 1-16,-4 6-16 16,0-3-1-16,3 19-11 15,1-3-3-15,3 37-3 16,0-8-2-16,7 30 1 0,7 41-4 15,0-19 0-15,-4-18 2 16,12 15 0-16,-5-22-43 16,11 7-20-16,-6-16-4 15,2-10 1-15,-3-9-33 16</inkml:trace>
  <inkml:trace contextRef="#ctx0" brushRef="#br0" timeOffset="6006.486">26797 13860 236 0,'-14'12'88'0,"14"-12"-69"0,-4 57 6 0,4-48-2 16,4 10-9-16,-4-3 0 16,14 3 3-16,0-4 3 15,18-5-10-15,-4-4 3 0,18-12 3 16,17-16 1-16,-3-13-1 15,-7-2-6-15,-3-4-2 0,-11 0-4 16,-8-3-1-16,-13 10-1 16,-11-4 1-16,-11 4-2 15,-6-4 2-15,-15 0-2 16,-7 4-1-16,8 6-4 16,-33-10 0-16,11 7 2 15,-6 15 3-15,-8 13-2 16,24 12 0-16,5-2-1 15,13 11-2-15,0-2 0 16,18 3 3-16,0-7-44 16,25 7-19-16,-4-9-72 15</inkml:trace>
  <inkml:trace contextRef="#ctx0" brushRef="#br0" timeOffset="6726.074">27256 12480 260 0,'-14'-81'99'0,"14"81"-77"0,-11-28 20 0,7 24 3 15,1 1-10-15,-1 3-3 16,1 7-12-16,3 18-5 15,0 12-8-15,3 7-1 0,4 13 1 0,4 18-3 16,3 28-1 0,4 7-1-16,3 15-2 0,7 20 1 15,-3-39-1-15,-8-27-14 16,12 27-5-16,-8-21 5 16,0 3 5-16,0 6 6 15,-14-44 4-15,0-9-20 16,-14-26-9-16,0 1 0 15,-14-25 4-15,3 2 9 16,-17-21 7-16,7 6 3 16,-14-34 3-16,6 12 3 15,-3-9 2-15,8 9 3 16,2 12 1-16,8 4 10 16,7 19 4-16,4 9-7 15,10 12-1-15,0 1-7 0,14 6-4 16,-4-4-1-16,22 1-1 15,21 3 2 1,10-7 1-16,1-5 5 0,-1-7 3 16,-6-7-6-16,-8-5-1 15,-6-7 0-15,-8-9 0 16,-7-10-5-16,-7 1 1 16,-7-1 2-16,-10 13 1 15,-1 3-1-15,-6 0-2 16,-1 3 3-16,-10 10 0 15,-7 6-4-15,-4 25 1 0,-3 25-2 16,7-4 0 0,3-8 2-16,4 18 0 15,7 19 0-15,11 0 0 16,10-9 0-16,7-16 2 0,4-15-3 16,3-20 0-16,7-12-1 15,8-12-2-15,6-4-28 16,0-6-14-16,-3-3-42 15,-10 0-17-15,-8 12 2 16</inkml:trace>
  <inkml:trace contextRef="#ctx0" brushRef="#br0" timeOffset="7176.677">28106 13672 284 0,'-11'0'107'0,"11"0"-83"0,-21-10 10 0,18 10 0 16,-8-9-15-16,0 3-3 15,-3-13-9-15,4 3-3 16,-1-31-2-16,1 16-2 0,6-26 3 16,4-18-2-16,7 16 2 15,4 2-2-15,-1 23-1 16,-3 5 1-16,4 11-1 15,-1 2 0-15,1 16 0 16,0 0 0-16,-4 12 0 16,0-2 0-16,0 9 2 15,0 6-1-15,0-6-1 16,-4-7 3-16,4-2 2 16,1-1-2-16,2-9 0 0,1 0-1 15,6 0-2 1,-3 0 1-16,4 9 1 0,0-9-1 15,3 25-1-15,-3-6 3 16,3 13 0-16,-4-4-6 16,4 3 0-16,-3-6 1 15,0-3 3-15,-4-6-33 16,0-7-16-16,-3-2-50 16,-1-17-23-16,1 4 17 15</inkml:trace>
  <inkml:trace contextRef="#ctx0" brushRef="#br0" timeOffset="7749.098">28229 12324 204 0,'-31'-51'77'0,"31"51"-60"0,-18-37 15 0,14 37 4 16,-3-13 0-16,4 4 0 15,3-1-2-15,0 4 1 16,10 12-19-16,-3 1-5 0,18 37-3 16,17 37-2-16,1 7-1 15,3 12-3-15,-4 16-2 0,-7-3 1 16,-7-16 1-16,-6-12 1 16,-8-10 1-1,-4-9 4-15,-6-10 3 0,-4-8-6 16,-4-11-1-1,-3-12-2-15,-3-12 1 0,-4-10-4 16,-4-9 0-16,0-7 1 16,1-3 2-16,6-9-3 15,8-6 0-15,10 0-1 16,10-4 0-16,11 1 0 16,8 2-2-16,3 13 3 15,3 13 2-15,7 6 0 16,11 6 2-16,4 4-2 15,-1 9-1-15,-6-4 7 0,-8 4 3 16,-7 0-1-16,-10 0 2 16,-7 0-4-16,-18-4 1 15,0 4-5-15,-39 6 0 16,-10 0-1-16,-11 0-2 16,0-3 1-16,0-3-1 15,0-3-3-15,7-7 0 16,4-6-12-16,10 7-2 15,8-10-27-15,6-3-12 16,11-4-25-16,7-2-12 16,7 0-25-1</inkml:trace>
  <inkml:trace contextRef="#ctx0" brushRef="#br0" timeOffset="8273.228">29058 12988 236 0,'25'7'88'0,"-14"-4"-69"0,6 3 2 16,-10-6-5-16,0 0 6 16,0-3 8-16,0 0-6 15,1-4-5-15,-5-5-10 16,-3-4 0-16,-3 0 4 0,-8-2-5 16,0 8-2-16,-3 1-6 15,-3 9 0-15,-5 9 0 16,1 16 0-16,0 4-3 15,3-1 2-15,8-3 1 16,6 3 2-16,8 3-3 16,6-2 0-16,8-1 1 0,7-3 0 15,7-6-11-15,13-10-5 16,15-12 1-16,4-9 1 16,-1-7 2-16,-6 0 0 15,-8-6 4-15,-6-3 3 16,-8-7 3-16,-7-3 3 15,-7 7 6-15,-7 0 6 16,-10 6 13-16,-8-4 5 16,-10 11-4-16,-14-4-4 15,-14 3-7-15,-8 3 0 16,1 4-7-16,7 2-3 0,10 1-3 16,7 6 0-1,15-7-4-15,13 1-2 16,18-7 2-16,18 1 2 15,14-7 0-15,7-3 2 0,14-10-4 16,11-3 0-16,3-9-23 16,-7-3-12-16,-10 0-28 15,-11 6-9-15,-4 3-57 16</inkml:trace>
  <inkml:trace contextRef="#ctx0" brushRef="#br0" timeOffset="9368.768">29714 11452 232 0,'-10'-50'88'0,"-1"25"-69"0,-10 3-3 0,11 12-6 16,-8-2-11-16,-7-1 1 0,-10-3 9 15,-14 1 3 1,-15-1-5-16,-6 0 13 0,-8 1 7 16,-17 2-6-16,-22-2 1 15,-6 5-11-15,-18 1-2 0,-18 2-5 16,-10 7-1-16,-25 4-1 15,-4 2 1-15,-21 10 0 16,-10 2 3-16,-11 14 1 16,-7 8 1-16,-3 14-4 15,-4 5-1-15,7-2-1 16,0-4-2-16,14-3 1 16,11-3 1-16,3-6-1 15,28 3 2-15,-172 44-5 16,215-41 6-1,21 3 5-15,21-3-3 16,18-6-1-16,21-10 0 16,17 0-1-16,15-5-5 0,18-1 1 15,13 0 0-15,11 15 2 16,14 17 1-16,15 28 1 16,20 18-2-16,15 57 1 15,6 19-2-15,8 40 2 16,31 60 2-16,-3-12 2 15,-11-23-3-15,-13-9-3 16,-12-40 0-16,-3-26-1 16,-3-15 2-16,-1-22 1 15,-3-29-1-15,-7-31-2 16,-10-28-2-16,-8-16 1 16,-3-22 1-16,-4-12 0 0,-3-9 0 15,-7-7 2 1,-1 3-1-16,1 3-1 15,7 0-2-15,14 1 1 16,10 2 3-16,11 1 1 0,7-1-4 16,11-3 1-16,28-2 0 15,14-1 0-15,14-6-3 16,25 0 2-16,3-4 1 16,36 4 2-16,-4-6-1 15,39-10 2-15,3-12 0 16,22-10 1-16,-89 22 2 15,152-34 1-15,4 0-1 16,6 6-1-16,-31-3-3 0,7 9-2 16,-17 7 1-16,-19 12 1 15,-24 12-3-15,-17 11-2 16,-40 2-1-16,-10-6 0 16,-17 3 0-16,-22-7 3 15,-32-8-2-15,-21-4-1 16,-17-15 0-16,-15-23 3 15,-20-12 2-15,-22-6 2 16,-25-25-1-16,-24-32-2 16,-46-15-2-16,-35-35-1 15,-29-28 2-15,-42-19 2 16,-10-22-2-16,-18 23 0 16,21 14-1-16,3 42 0 0,15 53 4 15,24 37 1-15,4 23-1 16,0 24 1-16,14 17-26 15,18 8-12-15,13 10-31 16,5 4-13-16,6-1-62 16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49:35.221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20024 7511 184 0,'-4'-22'71'0,"1"12"-55"0,-4 1 6 0,3 3 0 15,1 6-6-15,-5-4 1 16,1-2-5-16,-3 0 0 15,-1 0-7-15,1-1-1 0,-1 1 2 16,-3-3 1-16,-4-1 3 16,-3 4-1-16,-4 3 2 15,-6 0-4-15,-8 3-2 16,0 0 0-16,0 3 1 16,0 0 1-16,1-3 1 15,-1-3-2-15,-7-3 1 16,-7-1-4-16,-3-5 0 15,-4 9-1-15,-4-7-2 16,4 4 5-16,-3 3 4 16,-8 3-3-16,-10 0 2 15,-4 3-7-15,8-3-1 16,-4 9 0-16,-1-2 2 0,-2-4-1 16,-4 6 2-16,3-3-2 15,7 1 2-15,4 2-4 16,0 0 0-16,-3 4 1 15,-5 6 2-15,1 6 1 16,7 13 1-16,4 5-5 16,3 1 1-16,3-6 0 15,1 3 2-15,-1-7 1 16,11-2 1-16,4-4-2 0,6 0 1 16,5 0-2-1,6 0 2-15,4 4-4 0,7 9 0 16,3 6 1-16,7-4 2 15,8 1-3-15,6-3-2 16,8-6 4 0,7-4 3-16,6-3-1 0,11-3-2 15,4-3 2-15,4-3 2 16,-1-3 0-16,7-1 2 16,15-2-2-16,3 0 0 15,7 2-1-15,4 1 2 16,-1-4-1-16,15-5 2 0,10 2-2 15,4 0 0 1,-4-2-3-16,11-7 1 0,11 0-2 16,-4 0 2-16,-4 0 0 15,15 0 1-15,-1 0-2 16,-3 0-2-16,4 0 1 16,6 0 1-16,-3 0-1 15,0-7-1-15,11-2 1 16,0 0 1-16,-1-7 1 15,8-3 3-15,0-6-3 16,-11-3 0-16,7 0-1 16,4-1 1-16,13-5-4 15,-13 6 0-15,3 9 1 16,-10 13 0-16,-22 12 0 16,-3 6 0-16,0 14 0 15,0-8 2-15,-14-2-3 16,-11 0 0-16,-3-4 1 0,0-2 2 15,0-4-3-15,-4-6 0 16,-11-6 1-16,-3 3 2 16,-14-7-1-16,-7-2-1 15,-7-1-2-15,-7 0 1 16,-7-2 1-16,-8 2 0 16,-6-6 2-16,-7 1 1 15,-11-11-1-15,-11-2-2 16,-7-10 3-16,-13-3 0 15,-19-3-4-15,-27-12 1 16,-19-4 0-16,-13-9 2 16,-29-3-3-16,-13 6 0 15,-11 12 1-15,-22 7 2 16,8 13-3-16,-15 8-2 0,11 14 4 16,-3 5 1-16,-1 7 0 15,19 3-2-15,9 0-6 16,5 0-1-16,10 0-30 15,21-3-11-15,17-6-17 16,5-10-7-16,9-9-67 16</inkml:trace>
  <inkml:trace contextRef="#ctx0" brushRef="#br0" timeOffset="1216.356">3316 3030 164 0,'-18'-6'63'0,"4"6"-49"0,-3 0 11 15,3 3 2-15,3-3-7 0,0 3 1 16,-3-3-8 0,0 3 0-16,-3-3-8 15,-1 0-1-15,-7 0 2 0,-10-3-3 16,-4 3 0-16,-3 0 1 0,-8 3 0 15,1 3-2 1,-7 10 1-16,-8 6 2 16,-3 22 2-16,0 12-1 0,18-2 1 15,10-17 0-15,0 32 1 16,-10 44 0-16,13 0 0 16,12-3-2-16,13 18 1 15,8 10-2-15,6-31 2 16,-3-26-2-16,28 45 0 15,29 5 8-15,-1-36 6 16,15-36 1-16,17-40 3 16,28-25-9-16,11-23-1 15,22-14-3-15,2-30-1 16,-13-11-3-16,-32 15-1 0,-29 15-3 16,26-71 1-16,-19 31 0 15,-13-60 1-15,-11 38-2 16,-36-28-2-16,-2 34 1 15,-47-37 1-15,-28-19-1 16,-28 34 2-16,-28 35-4 16,-11 37 0-16,-25 60 3 15,-3 44 1-15,0 25-4 16,14 32-1-16,28-7-4 16,25-16 1-16,38-9-37 15,22-22-16-15,28-6-84 16,25-29-53-16,7-18 82 15</inkml:trace>
  <inkml:trace contextRef="#ctx0" brushRef="#br0" timeOffset="2687.32">17932 1694 192 0,'0'-19'74'0,"0"13"-58"0,3-6 9 0,-3 12 0 16,0-10-4-16,4 4-1 16,-1 3 1-16,1-7 1 15,-4 10-12-15,3 0 3 0,1 0 3 16,-1 13 1-16,-3 15 1 16,0 29-7-16,-3-10-2 15,-1-7-1-15,-3 32 0 16,-3 48-4-16,-1-33-1 15,4-11-1-15,-4 8-2 16,4-15 1-16,0 13 1 16,0-16-1-16,4 6 2 0,-1-13-4 15,4-2-2-15,0-13 2 16,0-7 2-16,0 1-18 16,-3-13-6-16,3-3-30 15,0-9-14-15</inkml:trace>
  <inkml:trace contextRef="#ctx0" brushRef="#br0" timeOffset="3273.574">18203 2074 236 0,'4'-19'88'0,"-1"9"-69"0,-3 7 8 0,0 3 1 15,0 3-6-15,0 4-1 16,0 5-9-16,-3 4-3 16,-1-4-5-16,1 7-1 0,-4 0 1 15,0 0-2-15,-4 12-2 16,4-12 1-16,-4 16-1 0,1-10 0 15,-1-3 0-15,1-1-3 16,3-2 2-16,0-6 1 16,3 3 0-16,4-4-3 15,4-6 2-15,-1 1 1 16,8-7 2-16,-1 0-3 16,15 0 0-16,-7 0 3 15,17 6 3-15,-3-6-2 16,10 12 0-16,-7 1-1 15,4 9 1-15,7 9 7 16,-18 1 3-16,-3-10 2 16,-7 6 1-16,-4-3-2 15,-4-6 1-15,-3 0-4 16,-7-4 1-16,-10 1-9 0,-1-7-2 16,1 1-1-16,-19-7 0 15,-17 6 0-15,11-3 0 16,3 1-5-16,-3 2 1 15,7-9-9-15,3 3-2 16,4-3-30-16,7 0-10 16,3-12-7-16,8-4-3 15,13-3-43 1</inkml:trace>
  <inkml:trace contextRef="#ctx0" brushRef="#br0" timeOffset="3571.636">18337 1998 196 0,'-28'-3'74'0,"14"3"-58"16,-4 0 16-16,11 0 2 0,0 0-6 16,0 3-2-16,7-3-8 15,0 0-3-15,0-3-9 16,4-3 5-16,6-3 4 0,8-7-3 15,10-3-2-15,8-15-5 16,6 5-2-16,4-5-1 16,0-1 1-16,-4 7-2 0,0 12-1 15,-3-2-15-15,-4 5-5 16,-3 10-14-16,-4 3-4 16,-3 0-35-16,-4 9-15 15,0 7-1 1</inkml:trace>
  <inkml:trace contextRef="#ctx0" brushRef="#br0" timeOffset="4006.996">18948 1760 180 0,'3'-16'68'0,"-3"7"-52"0,0 0 8 16,0 2 2-16,0 4 0 16,0-6 2-16,0 9-2 15,4-3-1-15,-4 3-14 16,0 3 2-16,-4 16 3 0,-3 9-4 15,0 9-2-15,-3 10-5 16,-1 0-2-16,-3 13-1 16,0 0 1-16,-7 9-2 15,3 12-1-15,0-9 1 16,1-3 1-16,3-9-1 16,3-7 2-16,0-12-4 0,4-4 0 15,4-8-1-15,3-10 0 16,3-7-5-16,4-3 0 15,0-9-26-15,-3-6-8 16,-1 0-21-16,-3 0-6 16,0-1-26-1</inkml:trace>
  <inkml:trace contextRef="#ctx0" brushRef="#br0" timeOffset="4488.994">18676 2005 176 0,'0'-16'66'0,"0"16"-52"16,0-9 8-16,0 9 1 0,0-7-1 15,-3 4 2-15,-1 3 0 16,0 0 0-16,-3 0-13 16,0 10 0-16,0-7 2 0,-3 6-3 15,3 4 2-15,-4 5-5 0,4 1-2 16,4 0-2-16,3 0 0 16,0 3-4-16,3-13 0 15,1-3 3-15,3-2 3 16,7-4 2-16,3-7 1 15,5-2 4-15,2-4 3 16,1-9-6 0,-4-3-1-16,0 3-2 0,-7-3 1 15,-7 7-4-15,-7-4 0 16,-10 12-1-16,-8 7 1 16,-6 6-7-16,-1 7 1 15,0 12-1-15,4-10-1 16,7 10-7-16,3-9-5 15,8 2-38-15,6-2-16 16,11 2-54 0</inkml:trace>
  <inkml:trace contextRef="#ctx0" brushRef="#br0" timeOffset="4954.117">19018 2205 204 0,'-3'-15'77'0,"3"15"-60"0,-7-10 8 15,7 10 0-15,-4 0-7 16,-3 10 0-16,-3-4-8 0,-1 13-2 15,-3 9-4-15,0 6-1 0,-4 10 1 16,4-9 2-16,7-1 3 16,7 1-2-16,7-10 1 15,7-6-1-15,7-1 1 16,4-5 2-16,3-10 4 16,4-3 3-16,3-6 4 15,4-13 2-15,0-9 1 16,0-13-7-16,-8-6-2 15,-9 0-7-15,-12 9-3 16,-10 4-2-16,-14 9 0 16,-7 6-4-16,-7 10 0 15,-4 9-4-15,-3 0-1 16,3 0-4-16,4 9 1 16,10 7-26-16,4-4-9 0,10 1-22 15,4-4-7-15,11 1-46 16</inkml:trace>
  <inkml:trace contextRef="#ctx0" brushRef="#br0" timeOffset="5362.03">19646 1274 228 0,'-3'-22'88'0,"-1"16"-69"0,1-4 15 0,-1 10 1 15,1 0-9-15,-4 4-1 16,-1 8-8-16,-2 7-2 15,-1 9-9-15,1 16 3 0,-4 12 1 16,-4 17-1-16,0 27 0 16,-3 16-1-16,4 9 0 0,2 35-2 15,8-16 1-15,7 1-6 16,7-4-3-16,8-19 1 16,2-18 2-16,4-23-2 15,8-12-2-15,2-16-29 16,5-15-12-1,-1-10-30-15,0-12-11 0,-3-16-26 16</inkml:trace>
  <inkml:trace contextRef="#ctx0" brushRef="#br0" timeOffset="6290.814">19914 1860 200 0,'4'-37'77'0,"-4"37"-60"0,3-38 10 16,-3 32 4-16,0-4-6 16,0 4 14-1,4 22-11-15,-1 9-15 16,-3 9-3-16,0 10-3 0,0 10-1 16,0-10-1-16,0-10-3 15,-3 35-2-15,-1-16 1 16,1 16-1-16,-1-12 0 0,1 2 0 15,-1-9 0 1,1 4 2-16,-1-10-6 0,4 0 1 16,0-10-19-16,0 1-8 15,0-7-50-15,0-3-24 16,0-6 8 0</inkml:trace>
  <inkml:trace contextRef="#ctx0" brushRef="#br0" timeOffset="6800.413">20151 2005 260 0,'7'-13'99'0,"-7"10"-77"15,0 3 9-15,0 0-2 0,0 0-11 16,-4 6-3-16,-6 7-8 15,-1 2-5-15,0 1-1 16,4-3-1-16,-3 5 0 0,-1-5 0 16,1 15 0-16,-4-3 0 15,3 0 0-15,4-6-3 16,3 0 2-16,8-3 1 16,3-7 0-16,4 1-3 15,6-10 2-15,8 0 1 0,7 0 2 16,10-7-1-1,0 4 2-15,4 3-2 16,-4 3-1-16,1 7 1 0,-8 2 1 16,-3 7 3-16,-7 3 4 15,-4 3 5-15,-7 0 3 16,-7 0-5-16,-7-6-2 16,0-3-1-16,-7-4-1 15,-11 4-4-15,1-7-3 16,2-6-3-16,-13 7-1 15,4-10-1-15,-19 6 3 16,8-3-2-16,-7-3-1 16,6 10-6-16,5-10-4 15,-5 9-12-15,15 0-4 16,3-9-13-16,11 0-3 16,0 0-72-16</inkml:trace>
  <inkml:trace contextRef="#ctx0" brushRef="#br0" timeOffset="7075.143">20179 1895 244 0,'-28'6'93'0,"17"-6"-72"0,8 3-2 0,3-3-6 15,3 0-5-15,8-3 0 16,3 3 0-16,7-9 2 16,7-10-5-16,7 3-1 0,4-9 0 15,0 6-2-15,0-9 1 16,0 12-2-16,-4 1-1 16,-3 2-19-16,-4 7-8 15,0 6-90 1</inkml:trace>
  <inkml:trace contextRef="#ctx0" brushRef="#br0" timeOffset="7687.694">20747 1885 208 0,'-7'-3'79'0,"0"3"-61"0,0 3 10 16,0 4 3-16,0-7-10 15,0 3 0-15,-4 3-6 0,0-6-1 16,4 3-8-16,0 0-2 0,0 1 2 15,-3 2-3 1,3 3-2-16,-4 1 0 0,0 2-1 16,1 4 2-16,-1 3 1 15,1 12 5 1,-1-3 3-16,0 13 0 0,4 12 3 16,0 1-3-16,4-1 1 15,3 0-5-15,7-6 1 16,3-6-5-16,8 0-2 15,10-16 0-15,8 3-1 16,6-15 0-16,4-7 2 16,0-6-1-16,-4-10 2 15,0-8 2-15,-3-14 2 16,-4-15 3-16,1-9 1 16,-8 6-5-16,-7 0-2 0,-7-4 2 15,-10 4 1-15,-11 0-6 16,-7 0 0-16,-11 9-3 15,-10 0 0-15,-8 13 0 16,-3 15 0-16,1 13-3 16,6 10 1-16,7 2 0 15,11 4-1-15,10-3-12 16,11-1-6-16,11 1-26 16,14-4-9-16,6 4-77 15</inkml:trace>
  <inkml:trace contextRef="#ctx0" brushRef="#br0" timeOffset="8121.328">21336 1970 180 0,'7'-16'68'0,"-7"10"-52"0,-3-3 3 0,-1 6 1 16,-3-7-8-16,0 1-2 15,0-4 3-15,-4 1 2 16,1 2-8-16,-4-5 2 0,-1-1 4 15,1 7 4-15,0 5 2 16,-3 8-8-16,-1 11-2 16,0 1-5-16,1 12-1 15,-1 0 1-15,0 13 0 16,1-3 4-16,3 9 5 16,7 9-1-16,3 4 1 15,8-4-1-15,10-6 2 0,14-15-3 16,7-7-1-16,8-12-4 15,-1-13 1-15,0-12-2 16,-3-10 2-16,-4-10 5 16,-3-11 2-16,0 2-1 15,-11-6 0-15,-7 0-7 16,-7-12-4-16,-10-1-1 16,-12-8-1-16,-9 8-3 15,-15 4 2-15,-7 18-8 16,0 13-2-16,4 16-12 15,7 6-3-15,6 10-26 16,12 8-9-16,13-8-78 16</inkml:trace>
  <inkml:trace contextRef="#ctx0" brushRef="#br0" timeOffset="9533.547">21826 1707 200 0,'4'-19'74'0,"-8"10"-58"0,4-1 9 15,-3 1 0-15,-1 6-4 16,1-4-1-16,-4 4 1 15,-4-6-1-15,1 9-11 16,-5 0-1-16,-2 3-1 0,-1 13-1 16,-3 2-1-16,-4 23-1 15,1 12 0-15,-1 1 0 0,4 5 2 16,3 4-1-16,11-3 2 16,7-10-2-16,11 6 2 15,13-12 0-15,15-19 3 16,7-6-3-16,3-3 1 15,1-23-3-15,3-2 0 16,0-10-1-16,0 0 2 16,-4-6 6-16,-3 0 4 15,-11-12-6-15,-7-7-3 16,-10-3-4-16,-15 3 0 16,-13 0-2-16,-15 9 2 15,-7 13-4-15,-6-3-2 16,-5 7 2-16,4 2 0 0,1 6-4 15,6 10-1-15,7 0-8 16,8 4-4-16,10 2-19 16,7 0-6-16,7 0-13 15,7-2-3-15,10 5-56 16</inkml:trace>
  <inkml:trace contextRef="#ctx0" brushRef="#br0" timeOffset="9967.886">22387 1748 188 0,'11'-22'71'0,"-11"12"-55"0,3-2 0 0,-3 5-2 15,0 4-4-15,-3-6 2 16,-1 3 5-16,-3-4 1 16,-3 10-9-16,-4 0 3 0,-1 0 2 15,-2 10-3-15,-4 15 1 16,-4 6-3-16,4 7 2 15,3 2-4-15,4 7-2 16,7-3 4-16,7 0 2 16,11-3-4-16,6-13 1 15,8-3-5-15,7-12 0 16,3-4 8-16,7-12 2 16,4-6-2-16,0-7-1 15,0-12 5-15,-4-10 4 16,-10-12-7-16,-11 3-2 15,-10 3-6-15,-15 0-1 16,-10 13-1-16,-11 3 1 16,-6-1-4-16,-1 11-2 0,-3 5-1 15,-4 7 0-15,0 12-2 16,7 7 1-16,4 5 1 16,7 11 2-16,7-1-28 15,10-3-12-15,11 0-20 16,7-6-9-16,8-4-50 15</inkml:trace>
  <inkml:trace contextRef="#ctx0" brushRef="#br0" timeOffset="10343.261">22765 1660 228 0,'14'-22'88'0,"-14"12"-69"0,-4-5 2 0,1 8-5 15,-1 4-9-15,-3 3-2 16,-7 0-2-16,-4 0 0 15,-3 10-2-15,-3 8 4 0,-8 11 1 16,4 18 2-16,3 6 0 16,7-9 2-16,8 9 4 15,10-9-2-15,14-6 3 16,14-7 1-16,11-9 2 16,10-9-6-1,1-4-2-15,3-15 1 0,3-4 0 16,4-8 6-16,-4-14 1 15,-6-5-3-15,-11-7 1 0,-11 0-7 16,-14 6-3-16,-14 13-1 16,-14-6 1-16,-14 6-8 15,-8 0 0-15,-2 12-2 16,-5 4-1-16,1-1-12 16,0 10-4-1,3 0-16-15,7 10-4 0,11-7-22 16,7 3-10-16,10 3-49 15</inkml:trace>
  <inkml:trace contextRef="#ctx0" brushRef="#br0" timeOffset="10614.255">23100 1221 208 0,'18'-72'77'0,"-18"47"-60"0,3-13-1 0,-3 25-1 16,4 1 9-16,-1-7 9 15,1 16 5-15,-1 6 2 16,4 16-22-16,0 6 3 0,7 28 2 16,8 26-3-16,2 5 0 15,1 7-5-15,3 6-1 16,-3 10-8-16,-4-7-2 16,-10-2-2-16,-8-1 1 15,-10 0-2-15,-11-6-1 16,-10-13-26-16,-7-9-12 15,-7-12-43-15,3-10-16 16,7-13-31 0</inkml:trace>
  <inkml:trace contextRef="#ctx0" brushRef="#br0" timeOffset="29138.216">21086 3692 188 0,'-15'-7'71'0,"8"1"-55"0,0-3 13 16,4 9 2-16,-1 0-10 16,1 0-1-16,-1 0-6 15,-3-4 1-15,4 4-8 16,-1 0 0-16,1 0 0 0,-1 0-1 15,1 0 1-15,-1-3-2 16,0 0 0-16,4 0-3 16,0-3-2-16,0-1 3 15,0 4 2-15,0-3-2 16,4-3-2-16,0-1 0 0,13 1-1 16,15-19 0-16,0 12 2 15,-4-3-1-15,21-6-1 16,15-13 1-16,-4 13-1 15,-4 13 8-15,4 12 7 16,-3 9 2-16,-4 10-1 16,-8 9 0-16,-6 16 3 15,-7 19-5-15,-14-16 2 16,-4-3-3-16,-11 9 0 16,1-3-5-16,-22 22-3 15,4-12-2-15,-14 28-3 16,3-13 1-16,-10 16-1 15,7-16-3-15,-8 7 2 16,8-13-1-16,7-3 0 16,3-13 2-16,15-9 0 0,-1-10 2 15,18-15 1-15,-3-3 3 16,28-13 1-16,-8-3-1 16,33 6-1-16,-15-3-1 15,15 4 2-15,-11-4-1 16,10 12 0-16,-10-5-21 15,7 2-9-15,-10 1-34 16,2-7-14-16,-9-3-53 16,6-9-52-1,-10 3 63-15</inkml:trace>
  <inkml:trace contextRef="#ctx0" brushRef="#br0" timeOffset="29633.401">22246 3648 240 0,'-25'-22'90'0,"25"22"-70"0,-10-19 8 0,6 9-2 0,4 4-5 16,0-3 2-16,14-10-2 15,1 3-1-15,13-9-10 16,18-6 0-16,0 18 3 0,6 7 6 16,-13 15 3-16,-7-2-3 15,3 30-1-15,4 45-2 16,-21-23 3-16,-4-5-9 15,-21 27-1-15,3-15-5 16,-17 41-3-16,3-29 0 16,-6 16 1-16,3-12-1 15,-1-1-1-15,5-12-2 16,6 6-1-16,1-15 2 16,13-4 0-16,1-9 1 0,24-18 2 15,-3-7-1-15,31-22-1 16,-10 0 1-16,10-10 1 15,-6 1-21-15,-1-1-7 16,-7 10-33-16,4-9-13 16,-10 9-81-1</inkml:trace>
  <inkml:trace contextRef="#ctx0" brushRef="#br0" timeOffset="30280.063">23389 3441 244 0,'4'-16'93'0,"-4"16"-72"0,-7-3 9 16,7 3-1-16,-7 3-2 16,0 3 1-16,-4 7-11 0,4-1-3 15,-7 10-8-15,0-3-2 0,-7 9 0 16,3-6-2-1,-3 13 1-15,3-10-2 0,4 12-1 16,0-8-2-16,7-4 1 16,0-3-1-16,10-10 0 15,-3-2 2-15,14-1 0 16,-3 0 0-16,10-2 0 16,-3-4 0-16,14 16 2 15,-4-7 1-15,25 13 1 16,-11-6-2-16,18 13-2 15,14 11 5-15,-25-5 4 16,-10-7 6-16,0 23 3 16,-7-10 2-16,-8 12 2 0,-2-9-1 15,-12 3 2-15,-3-9-7 16,-10 0-1-16,-1-7-9 16,-24 4-2-1,3-7 0-15,-24 7 0 0,7-10-5 16,-15-6-1-16,11 3 1 15,-14-15 0-15,14-4-10 16,1-6-3-16,6 0-31 16,11-13-12-16,3 10-26 15,14-16-9-15,4 4-43 16</inkml:trace>
  <inkml:trace contextRef="#ctx0" brushRef="#br0" timeOffset="30549.415">23333 3397 304 0,'-4'0'115'0,"4"0"-89"0,0 3 1 0,0 0-4 15,7 0-11-15,4 0 1 16,6-3-6-16,15-6-2 15,21-10-2-15,14-9-3 0,7-6 1 16,0-4-4-16,4 4 2 16,0 6 1-16,-1 6 2 0,-6 19-3 15,-11 0-2 1,-11 10-49-16,-7 15-20 16,-6-3-59-16</inkml:trace>
  <inkml:trace contextRef="#ctx0" brushRef="#br0" timeOffset="31556.665">24426 3391 192 0,'0'-26'74'0,"0"26"-58"0,-17-31 20 0,10 25 5 15,-4 3-15-15,0 6-4 16,1 6-7-16,-4 7-2 16,-4 6-7-16,-3 6 0 0,3 3 4 15,4-9-4-15,-14 47 2 16,7-12 4-16,-11 37 4 16,7-19-8-16,8 51-2 15,3-29-2-15,17 9 0 16,1-21-5-16,24 0 1 0,-7-20 2 15,21-21 1-15,-6-9 1 16,34-23 0 0,-13-2 2-16,13-32 1 0,-13-3-3 15,6-29-3-15,11-21 0 16,-14-3 1-16,-14-7-1 16,-18-9 2-16,-14-3 0 15,-17 9 1-15,-15 0-5 16,-21 4 1-16,-17 15-2 15,-7 22-2-15,3 9 5 0,3 29 1 16,8 9-3-16,10 9 1 16,11 0-2-16,10 7 0 15,11-3-22-15,14-13-12 16,18 0-25-16,17 0-10 16,11 0-48-1</inkml:trace>
  <inkml:trace contextRef="#ctx0" brushRef="#br0" timeOffset="32084.735">25372 3453 96 0,'3'-12'35'0,"-3"-7"-27"0,0-6 29 0,0 3 12 0,0-6-10 16,0-7-2-16,-3 1-2 15,-1 5 2-15,-3 11-20 16,-3 8 8-16,-4 20 3 0,-4 8-4 16,-3 17-2-16,-4 6-6 15,-3 9-2-15,0 16-4 16,-1 3-1-16,12-16-1 15,-1 25 2-15,7 23-7 16,15 2-4-16,14-9 0 16,3-31 0-16,0-13 1 15,21-6 2-15,25-13 3 16,7-21 2-16,-3-13-3 0,-4-16-3 16,-7-13 0-16,-7-5 1 15,-4-16-1-15,-6-20-1 16,-12-2 1-16,-13 0 1 15,-11 3-1-15,-14 9-1 16,3 13 1-16,-31-25-1 16,-28-23 0-16,-4 33 2 15,3 27-6-15,8 19 1 16,3 25-4-16,10 13 2 16,8 3-15-16,14 3-4 15,10 0-28-15,11-9-11 16,15 6-66-16</inkml:trace>
  <inkml:trace contextRef="#ctx0" brushRef="#br0" timeOffset="32518.68">26137 3212 220 0,'-17'-25'85'0,"-1"31"-66"0,-14 22 21 0,15-12 4 16,-8 21-9-16,-7 4-3 15,0 9-7-15,1 16-4 16,2 13-11-16,8 18 0 0,7-9 3 16,7-4-1-16,11-5 3 15,13-4-4-15,19-9 1 16,13-16-5-16,11-16 1 15,3-21-3-15,19-22 2 16,9-10 5-16,-2-9 2 16,-12-10-3-16,-6-15 1 15,-18-10-3-15,-15-6 0 16,-16 3 1-16,-19 7 4 16,-28-1-8-16,-28-9-1 15,-10-6-5-15,-15 3-3 16,-10 21-3-16,-7 29 1 15,7 13 1-15,10 18-1 0,15 1-18 16,10 2-8-16,17-2-50 16,12-4-20-16,17-12-56 15</inkml:trace>
  <inkml:trace contextRef="#ctx0" brushRef="#br0" timeOffset="33631.29">26275 2359 236 0,'-14'-35'88'0,"3"23"-69"0,-3-19 6 0,7 21 0 15,-4-2-3-15,-3-4 2 16,-3 0-2-16,-4 4 1 16,-4-4-13-16,-7-3 5 0,-7 10 5 15,-7-4-5-15,1 4 2 16,-1-1-6-16,-7 1-1 16,-7-4-4-16,-11 7-1 15,-10-3-1-15,-4-1 0 16,1 1-2-16,-15 6 1 15,-14 3-2-15,0 3 2 16,0-3-2-16,-14 9 2 16,-3 1-4-16,3-1 0 15,-7-6-1-15,-11 4 0 0,11 2 2 16,-4-3 0-16,-10 4 2 16,4-1 1-16,6 1-6 15,-14 5 0-15,4 1 1 16,7 3 1-16,-7-7 1 15,0 4 0-15,14 0 2 0,3-13 1 16,-6-3-4-16,6 0 1 16,15 6-2-16,3-3 0 15,-4 13 0-15,-6 12-2 16,6 7 3-16,5 8 0 16,-37 20-2-16,1 12 0 15,14 19-1-15,14 7 0 16,0-7 3-16,0-3 2 15,11 22-2-15,17 6 0 16,11 3-1-16,4 22-2 16,2 16 3-16,1 0 2 15,4 25 0-15,6-12 2 16,11 2-2-16,11 4-1 16,14-22 1-16,17-19 1 15,18-4 8-15,25-2 3 16,25-25-2-16,13-19-1 15,18-10-4-15,32-9-1 0,11-3-1 16,20-4 0-16,22 1-5 16,7 0 1-16,28-10 0 15,8-6 2-15,20-19-3 16,11-9 0-16,10-22 3 16,26-16 1-16,2-15-1 15,12-4 1-15,17-3 2 16,-11 4 2-16,11-1 1 15,11 7 0-15,-15-4-4 16,4-5-3-16,7-14 2 0,-21-18 0 16,7 0-1-1,-7-3 1-15,-11 0 0 16,-3-4 1-16,-32-18-5 16,0-7 1-16,-29 10 0 15,-23 7 2-15,-12-14-1 0,-24-12-1 16,-29 4 1-16,-27 2 1 15,-18-15-1-15,-22-13 2 16,-24 3-2-16,-28-21-1 16,-25-17 1-16,-36-24 1 15,-56-26-3-15,-31-30-2 16,-57 2-5-16,-14 25-2 16,-39 29 5-16,-35 50 4 15,-7 40 0-15,-22 60 0 16,-24 54-1-16,7 40 0 15,21 16-9-15,11 6-3 16,42 12-68-16,35-8-30 16,39-32-47-16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1024" units="dev"/>
          <inkml:channel name="T" type="integer" max="2.14748E9" units="dev"/>
        </inkml:traceFormat>
        <inkml:channelProperties>
          <inkml:channelProperty channel="X" name="resolution" value="336.48792" units="1/cm"/>
          <inkml:channelProperty channel="Y" name="resolution" value="378.54889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19-11-10T17:50:37.166"/>
    </inkml:context>
    <inkml:brush xml:id="br0">
      <inkml:brushProperty name="width" value="0.05292" units="cm"/>
      <inkml:brushProperty name="height" value="0.05292" units="cm"/>
    </inkml:brush>
  </inkml:definitions>
  <inkml:trace contextRef="#ctx0" brushRef="#br0">21929 7332 172 0,'-7'0'66'0,"7"0"-52"0,-4 3 8 0,4-3-1 16,-7 3-5-16,4-3 3 15,-5 6-4-15,1-2 1 16,-3-4-9-16,-1 6 5 0,-3-3 1 15,0-3-2-15,-4 6-1 16,1-3-6-16,-4-3-3 16,3 7 0-16,-7-4-1 0,4-3 4 15,-7 6 2 1,7-3 0-16,-8 0-1 16,8 0-1-16,-7 1 0 15,3-1-2-15,-3 3-2 16,3-3 5-16,-6 3 1 15,2-3-2-15,-6 4-1 0,0-1-1 16,-4 3 1-16,4 1-2 16,-7 2 2-16,6 1-2 15,1 3-1-15,3-4 1 16,-3 7 1-16,7-3-1 16,-4 6 2-16,4-4-4 15,-8 4 0-15,5 3 1 16,-5 1 0-16,5-5-3 15,-1 5 2-15,4-5 1 0,-1 5 2 16,8-8-1 0,-3 11-1-16,2-7 3 15,1 3 0-15,4-3 1 0,-1 6 2 16,4 3 1 0,3 10 3-16,1-10-3 0,6 10-2 15,1-6 0-15,6 2 1 16,1-5-3-16,6-1 0 15,1-3 1-15,10 0 2 16,-3-6 3-16,10 6 2 16,-3-2-5-16,6 2-2 15,-6-3 0-15,7 3 0 0,-4 0 0 16,11 4 0 0,-7-7 0-16,13 6 2 15,-6-6 1-15,18-3 1 16,-11 3-2-16,10-6 1 15,-10-3-2-15,17 6 0 0,-10-7-1 16,28 4 0-16,-21 0-5 16,14 0 1-16,-14-7 4 15,15-2 5-15,-19-4-1 16,29-3 3-16,-18 0-6 16,17-6-3-16,-17 0-1 15,11-6 1-15,-15-1-1 16,19-6 2-16,-19 1-2 15,15-10-1-15,-18 6 1 16,3-9 1-16,-13 3 3 16,-1-10 4-16,-7 7-2 0,-6-16-2 15,-8 10-2-15,-3-26-3 16,-8 10 1-16,-6-22-1 16,-4 18 0-16,-18-18 2 15,1 19-1-15,-33-29-1 16,8 17-2-16,-28-23 1 15,13 16 1-15,-31-7 0 16,17 17-3-16,-24 8 2 16,18 7 1-16,-11 13 2 15,17 6-6-15,-17 9 1 16,14 3-34-16,-11 3-13 16,15 4-30-16,-1-7-10 15,15 1-62 1</inkml:trace>
  <inkml:trace contextRef="#ctx0" brushRef="#br0" timeOffset="1287.403">7243 3547 168 0,'3'-15'63'0,"-3"15"-49"0,-3-13 11 0,-1 13 2 0,0-9-4 15,1-1 0-15,-4 1-3 16,0-1-1 0,-4-2-10-16,4 2 1 0,-3-2 3 0,-1 6 2 15,-3-10 0-15,7 10-3 16,-18 6 0-16,8 0 2 16,-15 12 1-16,7-2-4 15,-14 2 1-15,8-2-5 16,-8 18-2-1,7-9 2-15,-3 28 0 0,-4 22-3 16,14-10-1-16,8-15 5 16,2 22 3-16,5-10-2 15,6 45 2-15,4 21-2 0,7 3 2 16,8 7-2 0,6-32 0-16,-4-21-3 0,22 6-1 15,-4-23 1-15,8 4 3 16,-4-16 0-16,31-9 0 15,32-3-1-15,-3-20 0 16,-4-11-2-16,11-17-1 16,7-18 1-16,-11-19 1 15,-6-9 3-15,-12-4 1 16,-10-3-3-16,-7-12 0 16,-3-25-3-16,-11-4 0 0,-11-2-3 0,-10-23-2 31,-18 4 3-31,-17 9 0 15,-19-3-1-15,-13-13-2 0,-21 6 1 16,-25 10-1-16,-8 19 0 16,-2 22 2-16,-12 25-3 15,-6 22-2-15,3 24-1 16,14 30 0-16,11 24 3 16,28-6 0-16,11-10-2 15,10 10 0-15,8-10-29 16,13-5-14-16,0-4-31 15,11-10-15-15,0 4-71 16</inkml:trace>
  <inkml:trace contextRef="#ctx0" brushRef="#br0" timeOffset="2893.461">7158 13722 148 0,'-14'-13'55'0,"14"13"-43"0,-14-9 5 0,10 9 2 16,-3 0-7-16,-7 0-2 15,0-3 1-15,-4-3 3 16,-3 6-8-16,0 9 3 0,-11 4 2 16,4 15 0-16,0 19 1 15,-1 12-2-15,1 7-1 16,4 31-3-16,6-6 1 16,4-19-2-16,0 54 2 15,7 59-2-15,10-16 0 16,15 16-1-16,17-12 0 15,11-26 2-15,3-22 3 16,8-24-2-16,13-26 1 16,19-31-1-16,2-25 1 15,1-22-4-15,10-32-1 16,11-28 1-16,-7-12 2 16,-14-10 1-16,-11-18 1 15,-11-13 7-15,-13-6 2 0,-15-23-4 16,-14-8 0-16,-13 2-6 15,-15-2-2-15,-15 2-2 16,-20 16 0-16,-28 4 0 16,-19 8 1-16,-6 17-7 15,-21 24-2-15,3 35-1 16,11 32 4-16,14 30 1 0,10 13 1 16,15 10-20-16,17 6-7 15,14-6-35-15,18-13-15 16,18-13-43-1</inkml:trace>
  <inkml:trace contextRef="#ctx0" brushRef="#br0" timeOffset="4663.457">23446 11834 152 0,'-4'-62'57'0,"4"62"-44"0,-3-41 16 0,3 35 4 15,0-7-5-15,0 1 0 16,0-7-2-16,0 0-1 16,3 3-14-16,1 4 7 0,3 12 4 15,-4 0-2-15,8 22 0 0,-4-4-5 16,10 61-1-16,-2-16-4 16,9 68 1-1,-6-30-4-15,7 71 1 0,-4-40-3 16,0 56 0-16,-7-47-3 15,-7 41-2-15,0-44 1 16,-7-7-1-16,0-24 11 16,0-19 5-16,0-16-2 15,-3-22 2-15,-1-9-9 16,-6-25-4-16,-1-4-2 16,-7-53-1-16,4 4 0 15,-14-60 2-15,7 18-1 16,-7-96 2-16,6 43-4 0,1-88 0 15,7 57-1-15,11-47 0 16,3 57 2-16,17-45 2 16,-3 54-3-16,22 0 0 15,10-10 1-15,-15 63 0 16,-3 19 2-16,4 19 1 16,-7 9 7-16,3 25 4 15,-3 3-3-15,3 35-1 16,14 44-6-16,-6 9-1 15,-8-19-1-15,25 91 1 16,-7-28 0-16,21 88 1 16,-18-50-5-16,4 62 1 15,-11-53 0-15,-6 22 0 0,-8-47 0 16,-3 13 0-16,-8-35-3 16,-3-16 2-16,-3-12-1 15,-4-22 0-15,0-13-36 16,-11-28-16-16,1 3-26 15,-18-37-8-15,3 0-52 16</inkml:trace>
  <inkml:trace contextRef="#ctx0" brushRef="#br0" timeOffset="4828.822">23559 12816 260 0,'-8'44'99'0,"8"-44"-77"0,43 28 11 0,-40-25 2 16,29-3-4-16,-7 0 2 15,24-12-16-15,-7-1-8 16,40-6-5-16,-19 3-4 0,25 13 1 16,-17 0-76-1,24 28-32-15,-21-6-21 16</inkml:trace>
  <inkml:trace contextRef="#ctx0" brushRef="#br0" timeOffset="5149.164">24620 12850 288 0,'-28'-84'110'0,"28"84"-86"0,-7-22 18 16,4 19 3-16,3 3-15 15,0 0-5-15,7 15-8 16,0 4-1-16,10 37-9 15,-3-12-4-15,8 41 0 0,-5-19-4 16,15 69 0-16,-7-29 1 16,13 76 2-16,-9-47-1 15,24 63-1-15,-15-48-8 16,15 4-5-16,-14-32-11 16,3-3-5-16,-10-22-6 15,-4-25-2-15,-6-12-21 16,-8-32-10-16,-4-6-44 15</inkml:trace>
  <inkml:trace contextRef="#ctx0" brushRef="#br0" timeOffset="5505.642">24733 13528 236 0,'-3'-19'88'0,"3"19"-69"0,0 12 13 0,0-12 0 16,3 13-13-16,1-4-3 15,10 4-12-15,-4 6-2 16,19-7-2-16,-5-2 2 0,26-14 3 16,-11 4 4-16,21-28 5 15,-15 6 3-15,8-31 4 0,-10 9-7 16,-1-16-1-16,-7 13-1 16,-6-28 0-1,-8 16-4-15,-18-23-3 0,1 19-2 16,-36-6 0-16,4 13-2 15,-36-4-1-15,15 13-2 16,-18 19 1-16,14 3 3 16,-7 25 3-16,11 6-2 15,6 29-2-15,11-7-3 16,22 10 1-16,-1-4-8 16,22-3-4-16,-4-5-40 15,21-1-17-15,-7-7-72 16</inkml:trace>
  <inkml:trace contextRef="#ctx0" brushRef="#br0" timeOffset="5777.839">25608 13327 348 0,'-46'19'132'0,"46"-19"-103"0,-53-13 5 0,43 13-3 16,-11-19-18-16,3 10-2 16,-3-19-7-16,3 9-3 15,-3-19 0-15,3 7-4 0,4-16 2 0,4 12-1 16,6-5-2 0,1 5 0-16,13-6 3 15,-3 10-16-15,29-10-5 16,-8 13-27-16,25 0-11 15,-11 6-76 1</inkml:trace>
  <inkml:trace contextRef="#ctx0" brushRef="#br0" timeOffset="5972.811">26176 12668 316 0,'-18'0'121'0,"18"0"-95"0,-31 13 14 16,24-10-1-16,-4 7-19 0,1-4-3 15,-1 13-11-15,4-4-4 16,7 17-1-16,0-4-1 16,14 19 0-16,-3-13-3 0,13 7 2 15,-3-6-50-15,15 5-20 16,-8-5-75 0</inkml:trace>
  <inkml:trace contextRef="#ctx0" brushRef="#br0" timeOffset="6184.93">25919 12458 280 0,'-103'-116'107'0,"103"116"-83"0,-35-22 4 0,28 19-2 0,-4 0-13 15,1 3 0-15,-1 3-9 16,4 0-5-16,7 4 0 15,0-1-5-15,11 6 0 0,-4-2-112 16,21 6-65 0,-3-7 77-16</inkml:trace>
  <inkml:trace contextRef="#ctx0" brushRef="#br0" timeOffset="6499.835">26254 11646 280 0,'-18'-59'104'0,"18"59"-81"0,-7-50 20 0,4 43 6 16,-1-2-5-16,4 3 4 16,0 2-16-16,0 1-5 15,0 19-15-15,0-3-8 0,4 24 0 16,-1-5-3-16,4 49-1 15,11 35 1-15,6 6-1 16,12 29 2-16,-1-38 1 16,-7-22-6-16,18 43 0 15,-11-27-23-15,11 12-11 16,-11-28 2-16,1 0 1 16,-8-22-17-16,-7-6-4 15,-3-13-79 1</inkml:trace>
  <inkml:trace contextRef="#ctx0" brushRef="#br0" timeOffset="7700.465">22698 11079 232 0,'3'-107'88'0,"8"60"-69"0,6-3 6 0,-6 31-2 0,3 7-9 16,7-4 0-16,1 6-4 15,2 7 1-15,1 3-6 16,-4 3 1-16,-3 13 1 0,-1 6 3 16,-3 28 4-16,-3 16-2 15,-4 9 3-15,-3 38-4 16,-4 22-1-16,0 34-4 16,3-9 1-16,1-41-4 15,6 142 0-15,1-70-1 16,14 126-2-16,-8-95-2 15,18 70 1-15,-10-79 1 16,14 13 0-16,-11-57 2 16,11 13 3-16,-11-41 2 15,11-12 3-15,-11-26-3 0,8-9 1 16,-8-19-3-16,11-9 0 16,-8-12 1-16,19-10 1 15,-8-7-1-15,18-9 1 16,-11 1 0-16,33-7 1 15,-19-4-2-15,50 1-1 16,-21-3 1-16,66-4 1 16,-38-2-3-16,78-10-1 15,-50 6-3-15,88-6-1 16,-63 0 1-16,92-6 2 16,-75-4-1-16,78 1-1 15,-70 0 1-15,63-10-1 16,-70 9-3-16,52-5 0 15,-67 2 4-15,29-9 1 0,-53 3 0 16,31 1-2-16,-42 2-2 16,-3-12 1-16,-32 9 1 15,-4-19 0-15,-24 4-5 16,-4-13 1-16,-18 6 4 16,-7-25 2-16,-10 13-3 15,-7-51-1-15,-4 23 3 16,-10-70 3-16,-8 35-3 15,-6-88-1-15,-4 51 2 16,-14-114 1-16,3 76-1 16,-27-113-2-16,-37-148-2 15,-6 107-1-15,0 44 2 0,11 66 0 16,-1 53 3-16,-7 32 1 16,-3 12-1-1,0 16-2-15,11 24 1 16,6 17-1-16,8 12 0 0,3 13 0 15,0 9-3-15,-4 9 0 16,-10 10 4-16,-10 9 1 16,3 6-3-16,-7 7 1 15,-25 0 0-15,-18 6 0 16,-10 3 2-16,-39 0 1 16,-7 3-1-16,-38 4-2 15,-8-1 1-15,-35 7 1 16,-36 12-1-16,5 16-1 0,-15 25 1 15,-18 6-1-15,22-3-11 16,-1 13-3-16,15 6-37 16,21-6-17-16,18-7-96 15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ustomXml" Target="../ink/ink5.xml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ustomXml" Target="../ink/ink6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ustomXml" Target="../ink/ink7.xm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ustomXml" Target="../ink/ink8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2" y="356109"/>
            <a:ext cx="10318418" cy="4394988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Data displays and analysis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4" y="4073615"/>
            <a:ext cx="8045373" cy="742279"/>
          </a:xfrm>
        </p:spPr>
        <p:txBody>
          <a:bodyPr>
            <a:normAutofit fontScale="85000" lnSpcReduction="10000"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Integrated mathematics</a:t>
            </a:r>
          </a:p>
        </p:txBody>
      </p:sp>
    </p:spTree>
    <p:extLst>
      <p:ext uri="{BB962C8B-B14F-4D97-AF65-F5344CB8AC3E}">
        <p14:creationId xmlns:p14="http://schemas.microsoft.com/office/powerpoint/2010/main" val="1262726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0"/>
            <a:ext cx="10178322" cy="1492132"/>
          </a:xfrm>
        </p:spPr>
        <p:txBody>
          <a:bodyPr/>
          <a:lstStyle/>
          <a:p>
            <a:r>
              <a:rPr lang="en-US" dirty="0"/>
              <a:t>Box-and-Whisker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746066"/>
            <a:ext cx="10704102" cy="5334694"/>
          </a:xfrm>
        </p:spPr>
        <p:txBody>
          <a:bodyPr>
            <a:no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box-and-whisker plot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takes a large amount of data and clearly identifies the lowest value, lower (first) quartile, median, upper (third) quartile, and the highest value.</a:t>
            </a:r>
          </a:p>
          <a:p>
            <a:endParaRPr lang="en-US" sz="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line drawn through the interior of the box identifies the 50th percentile, or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median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of the data.</a:t>
            </a:r>
          </a:p>
          <a:p>
            <a:endParaRPr lang="en-US" sz="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lines that make up the sides of the box represent the lower and upper quartiles.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lower quartile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25th percentile and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upper quartile 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identifies the 75th percentile.</a:t>
            </a:r>
          </a:p>
          <a:p>
            <a:endParaRPr lang="en-US" sz="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difference between the upper and lower quartiles is known as the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interquartile range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738078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194" y="182880"/>
            <a:ext cx="10568686" cy="345186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44194" y="3928795"/>
            <a:ext cx="1056868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Which city had a higher median temperature in May and by how many degrees?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A6CFEFA-DD9F-405A-962F-552ABD3BF3F9}"/>
                  </a:ext>
                </a:extLst>
              </p14:cNvPr>
              <p14:cNvContentPartPr/>
              <p14:nvPr/>
            </p14:nvContentPartPr>
            <p14:xfrm>
              <a:off x="2625120" y="2018520"/>
              <a:ext cx="6709680" cy="47253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A6CFEFA-DD9F-405A-962F-552ABD3BF3F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15760" y="2009160"/>
                <a:ext cx="6728400" cy="4744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8721586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Stem-and-leaf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1088967"/>
            <a:ext cx="10864122" cy="3593591"/>
          </a:xfrm>
        </p:spPr>
        <p:txBody>
          <a:bodyPr>
            <a:no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Both a stem-and-leaf plot and a histogram summarize the shape of a batch of data (the frequency distribution).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However, only a 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stem-and-leaf plot 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easily displays the range of data (by showing the lowest and highest values) and each individual data point.</a:t>
            </a:r>
          </a:p>
        </p:txBody>
      </p:sp>
    </p:spTree>
    <p:extLst>
      <p:ext uri="{BB962C8B-B14F-4D97-AF65-F5344CB8AC3E}">
        <p14:creationId xmlns:p14="http://schemas.microsoft.com/office/powerpoint/2010/main" val="22761314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1560" y="271195"/>
            <a:ext cx="5532120" cy="38862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6819900" y="271195"/>
            <a:ext cx="50215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mean, median, mode, and range for the above stem-and-leaf plot?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817F28B-60FC-432F-9428-ADF54FA95789}"/>
                  </a:ext>
                </a:extLst>
              </p14:cNvPr>
              <p14:cNvContentPartPr/>
              <p14:nvPr/>
            </p14:nvContentPartPr>
            <p14:xfrm>
              <a:off x="1187280" y="1071720"/>
              <a:ext cx="10787760" cy="553356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817F28B-60FC-432F-9428-ADF54FA957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77920" y="1062360"/>
                <a:ext cx="10806480" cy="5552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045494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58" y="-47379"/>
            <a:ext cx="10178322" cy="1492132"/>
          </a:xfrm>
        </p:spPr>
        <p:txBody>
          <a:bodyPr/>
          <a:lstStyle/>
          <a:p>
            <a:pPr algn="ctr"/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predictions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5093208"/>
            <a:ext cx="9913620" cy="1431036"/>
          </a:xfrm>
        </p:spPr>
        <p:txBody>
          <a:bodyPr>
            <a:normAutofit fontScale="92500"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Use the graph to predict in which month the deli will sell the most amount of ham this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132" y="698687"/>
            <a:ext cx="8142876" cy="418338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1F012D58-A3CD-4B82-B1F5-BC09369B874A}"/>
                  </a:ext>
                </a:extLst>
              </p14:cNvPr>
              <p14:cNvContentPartPr/>
              <p14:nvPr/>
            </p14:nvContentPartPr>
            <p14:xfrm>
              <a:off x="6671160" y="1575000"/>
              <a:ext cx="4848120" cy="378612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1F012D58-A3CD-4B82-B1F5-BC09369B874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61800" y="1565640"/>
                <a:ext cx="4866840" cy="3804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796848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1540" y="4709160"/>
            <a:ext cx="10881360" cy="2148840"/>
          </a:xfrm>
        </p:spPr>
        <p:txBody>
          <a:bodyPr>
            <a:normAutofit/>
          </a:bodyPr>
          <a:lstStyle/>
          <a:p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company is expecting to have $1,500,000 in the budget for salaries this year. Using the graph, predict the amount of money that will be allocated to the accounting department's salaries this year.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540" y="0"/>
            <a:ext cx="8058150" cy="445770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CA17B81-49E9-4B49-AFA8-F1622F27FDC9}"/>
                  </a:ext>
                </a:extLst>
              </p14:cNvPr>
              <p14:cNvContentPartPr/>
              <p14:nvPr/>
            </p14:nvContentPartPr>
            <p14:xfrm>
              <a:off x="872640" y="374040"/>
              <a:ext cx="9440280" cy="26485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CA17B81-49E9-4B49-AFA8-F1622F27FDC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3280" y="364680"/>
                <a:ext cx="9459000" cy="26672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2414048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7180" y="271313"/>
            <a:ext cx="7886700" cy="535224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13420" y="271313"/>
            <a:ext cx="371094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22222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elvetica Neue"/>
              </a:rPr>
              <a:t>Using the graph, predict during which month the hospital can expect to have the most boys born this year.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EA2472B2-8DC9-4494-B92D-3862D7B77B73}"/>
                  </a:ext>
                </a:extLst>
              </p14:cNvPr>
              <p14:cNvContentPartPr/>
              <p14:nvPr/>
            </p14:nvContentPartPr>
            <p14:xfrm>
              <a:off x="2438280" y="1119960"/>
              <a:ext cx="7711920" cy="446832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EA2472B2-8DC9-4494-B92D-3862D7B77B73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28920" y="1110600"/>
                <a:ext cx="7730640" cy="44870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8686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176645"/>
            <a:ext cx="10178322" cy="1492132"/>
          </a:xfrm>
        </p:spPr>
        <p:txBody>
          <a:bodyPr>
            <a:normAutofit/>
          </a:bodyPr>
          <a:lstStyle/>
          <a:p>
            <a:r>
              <a:rPr lang="en-US" sz="6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1143001"/>
            <a:ext cx="10178322" cy="3593591"/>
          </a:xfrm>
        </p:spPr>
        <p:txBody>
          <a:bodyPr>
            <a:normAutofit/>
          </a:bodyPr>
          <a:lstStyle/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analyze graphical depictions of statistical data.</a:t>
            </a:r>
          </a:p>
          <a:p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Students will construct graphical depictions of statistical data.</a:t>
            </a:r>
          </a:p>
        </p:txBody>
      </p:sp>
    </p:spTree>
    <p:extLst>
      <p:ext uri="{BB962C8B-B14F-4D97-AF65-F5344CB8AC3E}">
        <p14:creationId xmlns:p14="http://schemas.microsoft.com/office/powerpoint/2010/main" val="3567797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638" y="0"/>
            <a:ext cx="10178322" cy="1492132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1638" y="1203267"/>
            <a:ext cx="10178322" cy="3593591"/>
          </a:xfrm>
        </p:spPr>
        <p:txBody>
          <a:bodyPr>
            <a:normAutofit/>
          </a:bodyPr>
          <a:lstStyle/>
          <a:p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 are used to examine two sets of data and to investigate the possible relationship (or correlation) between two variables. </a:t>
            </a:r>
          </a:p>
          <a:p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pattern of the points suggests how closely the data is related. (</a:t>
            </a:r>
            <a:r>
              <a:rPr lang="en-US" sz="3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Correlation</a:t>
            </a:r>
            <a:r>
              <a:rPr lang="en-US" sz="3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29530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0218" y="0"/>
            <a:ext cx="10178322" cy="937261"/>
          </a:xfrm>
        </p:spPr>
        <p:txBody>
          <a:bodyPr>
            <a:normAutofit/>
          </a:bodyPr>
          <a:lstStyle/>
          <a:p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SCATTER PLOTS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218" y="662943"/>
            <a:ext cx="10178322" cy="2606039"/>
          </a:xfrm>
        </p:spPr>
        <p:txBody>
          <a:bodyPr>
            <a:normAutofit/>
          </a:bodyPr>
          <a:lstStyle/>
          <a:p>
            <a:r>
              <a:rPr lang="en-US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Example: This scatter plot is used to determine the correlation between the number of years an employee has worked at a company and the number of vacation days he or she receives.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39511" y="2926080"/>
            <a:ext cx="5499735" cy="3931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169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5820" y="0"/>
            <a:ext cx="11087100" cy="3593591"/>
          </a:xfrm>
        </p:spPr>
        <p:txBody>
          <a:bodyPr>
            <a:normAutofit/>
          </a:bodyPr>
          <a:lstStyle/>
          <a:p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data displayed on the scatter plot forms a line that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RISES from left to right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variables are said to have a </a:t>
            </a: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positive correlation</a:t>
            </a:r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 </a:t>
            </a:r>
          </a:p>
          <a:p>
            <a:r>
              <a:rPr lang="en-US" sz="28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This "trend line" (or line of best fit) allows predictions to be made based on current data.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8598" y="2491740"/>
            <a:ext cx="5395082" cy="436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2521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0218" y="0"/>
            <a:ext cx="10178322" cy="3593591"/>
          </a:xfrm>
        </p:spPr>
        <p:txBody>
          <a:bodyPr>
            <a:normAutofit/>
          </a:bodyPr>
          <a:lstStyle/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the data displayed forms a trend line that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FALLS from left to right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the variables have a </a:t>
            </a:r>
            <a:r>
              <a:rPr lang="en-US" sz="36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negative correlation</a:t>
            </a:r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3969" y="2081212"/>
            <a:ext cx="5110634" cy="445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502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4498" y="0"/>
            <a:ext cx="10178322" cy="1492132"/>
          </a:xfrm>
        </p:spPr>
        <p:txBody>
          <a:bodyPr/>
          <a:lstStyle/>
          <a:p>
            <a:r>
              <a:rPr lang="en-US" dirty="0"/>
              <a:t>BAR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4498" y="791787"/>
            <a:ext cx="10178322" cy="3593591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that are distinct and unconnected between data points are best represented by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bar graph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977" y="1914524"/>
            <a:ext cx="7243623" cy="455485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474439" y="1914524"/>
            <a:ext cx="3092721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Example</a:t>
            </a: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</a:p>
          <a:p>
            <a:endParaRPr lang="en-US" sz="900" dirty="0"/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many more students chose lunch line 3 than lunch line 2?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40272C3-D6C7-4582-875B-D7127E35005C}"/>
                  </a:ext>
                </a:extLst>
              </p14:cNvPr>
              <p14:cNvContentPartPr/>
              <p14:nvPr/>
            </p14:nvContentPartPr>
            <p14:xfrm>
              <a:off x="2421720" y="3172320"/>
              <a:ext cx="9383400" cy="302436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40272C3-D6C7-4582-875B-D7127E35005C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412360" y="3162960"/>
                <a:ext cx="9402120" cy="30430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4270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7358" y="0"/>
            <a:ext cx="10178322" cy="1492132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7358" y="746067"/>
            <a:ext cx="10178322" cy="3048694"/>
          </a:xfrm>
        </p:spPr>
        <p:txBody>
          <a:bodyPr>
            <a:normAutofit/>
          </a:bodyPr>
          <a:lstStyle/>
          <a:p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Variables that have continuous intervals that are unbroken sequences are best represented by a </a:t>
            </a:r>
            <a:r>
              <a:rPr lang="en-U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 graph</a:t>
            </a:r>
            <a:r>
              <a:rPr lang="en-US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5858" y="2238199"/>
            <a:ext cx="6886991" cy="436834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292849" y="1879425"/>
            <a:ext cx="4708651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Jason, Steven, and Andrew made a line graph to show the cumulative number of miles they had run for five days. At the end of which day had they run a cumulative total of 32 miles altogether?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1F185F7D-7986-4BA8-81F4-62D096F6A5EA}"/>
                  </a:ext>
                </a:extLst>
              </p14:cNvPr>
              <p14:cNvContentPartPr/>
              <p14:nvPr/>
            </p14:nvContentPartPr>
            <p14:xfrm>
              <a:off x="7484040" y="4370040"/>
              <a:ext cx="3716280" cy="21416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1F185F7D-7986-4BA8-81F4-62D096F6A5E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474680" y="4360680"/>
                <a:ext cx="3735000" cy="21603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88233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3058" y="0"/>
            <a:ext cx="10178322" cy="1492132"/>
          </a:xfrm>
        </p:spPr>
        <p:txBody>
          <a:bodyPr/>
          <a:lstStyle/>
          <a:p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CIRCLE GRAPHS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058" y="607683"/>
            <a:ext cx="10178322" cy="3593591"/>
          </a:xfrm>
        </p:spPr>
        <p:txBody>
          <a:bodyPr>
            <a:norm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percentage is a part of a whole. A circle graph is an excellent way to show how the relative sizes of the parts compare to each other and to the whole. </a:t>
            </a:r>
          </a:p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circle graph is the type of graph most commonly used for displaying percentages.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649" y="2788920"/>
            <a:ext cx="7933365" cy="388619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359140" y="2500633"/>
            <a:ext cx="35966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If </a:t>
            </a:r>
            <a:r>
              <a:rPr lang="en-US" sz="24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Karie's</a:t>
            </a:r>
            <a:r>
              <a:rPr lang="en-US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take-home pay is $3,000 per month, how much money has she budgeted per month for housing and food?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BA86B0B3-4F8E-4147-8F46-82EDF3137564}"/>
                  </a:ext>
                </a:extLst>
              </p14:cNvPr>
              <p14:cNvContentPartPr/>
              <p14:nvPr/>
            </p14:nvContentPartPr>
            <p14:xfrm>
              <a:off x="876240" y="2883240"/>
              <a:ext cx="10208520" cy="321624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BA86B0B3-4F8E-4147-8F46-82EDF3137564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866880" y="2873880"/>
                <a:ext cx="10227240" cy="32349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250405853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Badge</Template>
  <TotalTime>791</TotalTime>
  <Words>610</Words>
  <Application>Microsoft Office PowerPoint</Application>
  <PresentationFormat>Widescreen</PresentationFormat>
  <Paragraphs>43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Gill Sans MT</vt:lpstr>
      <vt:lpstr>Helvetica Neue</vt:lpstr>
      <vt:lpstr>Impact</vt:lpstr>
      <vt:lpstr>Badge</vt:lpstr>
      <vt:lpstr>Data displays and analysis</vt:lpstr>
      <vt:lpstr>Objective</vt:lpstr>
      <vt:lpstr>Scatter plots</vt:lpstr>
      <vt:lpstr>SCATTER PLOTS</vt:lpstr>
      <vt:lpstr>PowerPoint Presentation</vt:lpstr>
      <vt:lpstr>PowerPoint Presentation</vt:lpstr>
      <vt:lpstr>BAR GRAPHS</vt:lpstr>
      <vt:lpstr>LINE GRAPHS</vt:lpstr>
      <vt:lpstr>CIRCLE GRAPHS</vt:lpstr>
      <vt:lpstr>Box-and-Whisker Plots</vt:lpstr>
      <vt:lpstr>PowerPoint Presentation</vt:lpstr>
      <vt:lpstr>Stem-and-leaf plots</vt:lpstr>
      <vt:lpstr>PowerPoint Presentation</vt:lpstr>
      <vt:lpstr>predictions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displays and analysis</dc:title>
  <dc:creator>Michael Kuniega</dc:creator>
  <cp:lastModifiedBy>Michael Kuniega</cp:lastModifiedBy>
  <cp:revision>6</cp:revision>
  <dcterms:created xsi:type="dcterms:W3CDTF">2016-04-17T03:13:17Z</dcterms:created>
  <dcterms:modified xsi:type="dcterms:W3CDTF">2019-11-10T17:51:09Z</dcterms:modified>
</cp:coreProperties>
</file>